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4" r:id="rId12"/>
    <p:sldMasterId id="2147483665" r:id="rId13"/>
    <p:sldMasterId id="2147483667" r:id="rId14"/>
    <p:sldMasterId id="2147483668" r:id="rId15"/>
    <p:sldMasterId id="2147483676" r:id="rId16"/>
  </p:sldMasterIdLst>
  <p:notesMasterIdLst>
    <p:notesMasterId r:id="rId31"/>
  </p:notesMasterIdLst>
  <p:handoutMasterIdLst>
    <p:handoutMasterId r:id="rId32"/>
  </p:handoutMasterIdLst>
  <p:sldIdLst>
    <p:sldId id="257" r:id="rId17"/>
    <p:sldId id="291" r:id="rId18"/>
    <p:sldId id="292" r:id="rId19"/>
    <p:sldId id="293" r:id="rId20"/>
    <p:sldId id="298" r:id="rId21"/>
    <p:sldId id="258" r:id="rId22"/>
    <p:sldId id="277" r:id="rId23"/>
    <p:sldId id="278" r:id="rId24"/>
    <p:sldId id="280" r:id="rId25"/>
    <p:sldId id="283" r:id="rId26"/>
    <p:sldId id="284" r:id="rId27"/>
    <p:sldId id="287" r:id="rId28"/>
    <p:sldId id="294" r:id="rId29"/>
    <p:sldId id="297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charset="0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05C"/>
    <a:srgbClr val="2F4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553"/>
  </p:normalViewPr>
  <p:slideViewPr>
    <p:cSldViewPr>
      <p:cViewPr varScale="1">
        <p:scale>
          <a:sx n="104" d="100"/>
          <a:sy n="104" d="100"/>
        </p:scale>
        <p:origin x="1962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6F29A49A-120D-8E45-90A3-D61B876F2ADC}" type="datetimeFigureOut">
              <a:rPr lang="de-DE" altLang="x-none"/>
              <a:pPr/>
              <a:t>28.03.2021</a:t>
            </a:fld>
            <a:endParaRPr lang="de-DE" altLang="x-non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endParaRPr lang="de-DE" altLang="x-non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defRPr sz="1200"/>
            </a:lvl1pPr>
          </a:lstStyle>
          <a:p>
            <a:fld id="{0A6E2057-A814-2248-8BD3-0ADDB0AD491D}" type="slidenum">
              <a:rPr lang="de-DE" altLang="x-none"/>
              <a:pPr/>
              <a:t>‹Nr.›</a:t>
            </a:fld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x-none" altLang="x-none" noProof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1438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7338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de-DE" altLang="x-none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81438" y="868680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8B695F27-21AE-AC48-9FC0-0C777EB6761C}" type="slidenum">
              <a:rPr lang="de-DE" altLang="x-none"/>
              <a:pPr/>
              <a:t>‹Nr.›</a:t>
            </a:fld>
            <a:endParaRPr lang="de-D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D09D7795-2CD5-6145-B309-23ADC3A8F751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3249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325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6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C7CA8791-66C2-334A-8DA1-08D37F9F9A27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7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7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041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626182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8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82475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9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4090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22F2F527-C74D-C442-A599-FDA05F1FC424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10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73022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11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02657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fld id="{6A73F2F4-A95B-F845-9ADF-684F9F89291C}" type="slidenum">
              <a:rPr lang="de-DE" altLang="x-none">
                <a:solidFill>
                  <a:srgbClr val="000000"/>
                </a:solidFill>
                <a:latin typeface="Times New Roman" charset="0"/>
              </a:rPr>
              <a:pPr/>
              <a:t>12</a:t>
            </a:fld>
            <a:endParaRPr lang="de-DE" altLang="x-none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5124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85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760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194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782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43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4720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4883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3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4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2001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5264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53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736600"/>
            <a:ext cx="2055813" cy="53927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736600"/>
            <a:ext cx="6019800" cy="53927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473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027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306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0189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4875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21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910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30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9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091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28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7308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6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92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0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15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29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20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70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284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503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0008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355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9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19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01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393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1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748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762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468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9432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51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515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168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14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121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0601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73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623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3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562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78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032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30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80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380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176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328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43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0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390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13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65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858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1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382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95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37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6396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03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77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39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242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551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0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20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17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2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6585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25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8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46846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2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9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34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923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073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4448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154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6907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63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500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6649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5803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54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363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325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179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524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8888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1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35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0339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85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43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9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2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742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89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6372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3628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16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378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625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916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8429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6499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7430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3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652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719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709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23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728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5998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8695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8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14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2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4347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55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7767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61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384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4917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1037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9143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706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62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775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085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0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14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768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476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701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297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62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095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1308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2565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8903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43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5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623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5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62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01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777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829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383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421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264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554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68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2527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227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4817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9727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943350" y="50800"/>
            <a:ext cx="12557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mehr.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736600"/>
            <a:ext cx="78851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9377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 MARKZUGELBERG</a:t>
            </a:r>
          </a:p>
        </p:txBody>
      </p:sp>
      <p:sp>
        <p:nvSpPr>
          <p:cNvPr id="12292" name="Freeform 4"/>
          <p:cNvSpPr>
            <a:spLocks noChangeArrowheads="1"/>
          </p:cNvSpPr>
          <p:nvPr/>
        </p:nvSpPr>
        <p:spPr bwMode="auto">
          <a:xfrm>
            <a:off x="1144588" y="592138"/>
            <a:ext cx="3022600" cy="5060950"/>
          </a:xfrm>
          <a:custGeom>
            <a:avLst/>
            <a:gdLst>
              <a:gd name="G0" fmla="*/ 1 0 0"/>
              <a:gd name="G1" fmla="*/ G0 33517 1"/>
              <a:gd name="G2" fmla="*/ G1 1 33517"/>
              <a:gd name="G3" fmla="*/ 40182 14096 1"/>
              <a:gd name="G4" fmla="*/ G3 1 14096"/>
              <a:gd name="G5" fmla="*/ 3683 33517 1"/>
              <a:gd name="G6" fmla="*/ G5 1 33517"/>
              <a:gd name="G7" fmla="*/ 40182 14096 1"/>
              <a:gd name="G8" fmla="*/ G7 1 14096"/>
              <a:gd name="G9" fmla="*/ 3683 33517 1"/>
              <a:gd name="G10" fmla="*/ G9 1 33517"/>
              <a:gd name="G11" fmla="*/ 53936 14096 1"/>
              <a:gd name="G12" fmla="*/ G11 1 14096"/>
              <a:gd name="G13" fmla="*/ 1 0 0"/>
              <a:gd name="G14" fmla="*/ G13 33517 1"/>
              <a:gd name="G15" fmla="*/ G14 1 33517"/>
              <a:gd name="G16" fmla="*/ 53936 14096 1"/>
              <a:gd name="G17" fmla="*/ G16 1 14096"/>
              <a:gd name="G18" fmla="*/ 19074 33517 1"/>
              <a:gd name="G19" fmla="*/ G18 1 33517"/>
              <a:gd name="G20" fmla="*/ 10897 14096 1"/>
              <a:gd name="G21" fmla="*/ G20 1 14096"/>
              <a:gd name="G22" fmla="*/ 22757 33517 1"/>
              <a:gd name="G23" fmla="*/ G22 1 33517"/>
              <a:gd name="G24" fmla="*/ 10897 14096 1"/>
              <a:gd name="G25" fmla="*/ G24 1 14096"/>
              <a:gd name="G26" fmla="*/ 22757 33517 1"/>
              <a:gd name="G27" fmla="*/ G26 1 33517"/>
              <a:gd name="G28" fmla="*/ 53936 14096 1"/>
              <a:gd name="G29" fmla="*/ G28 1 14096"/>
              <a:gd name="G30" fmla="*/ 19074 33517 1"/>
              <a:gd name="G31" fmla="*/ G30 1 33517"/>
              <a:gd name="G32" fmla="*/ 53936 14096 1"/>
              <a:gd name="G33" fmla="*/ G32 1 14096"/>
              <a:gd name="G34" fmla="*/ 29834 33517 1"/>
              <a:gd name="G35" fmla="*/ G34 1 33517"/>
              <a:gd name="G36" fmla="*/ 22507 14096 1"/>
              <a:gd name="G37" fmla="*/ G36 1 14096"/>
              <a:gd name="G38" fmla="*/ 33517 33517 1"/>
              <a:gd name="G39" fmla="*/ G38 1 33517"/>
              <a:gd name="G40" fmla="*/ 22507 14096 1"/>
              <a:gd name="G41" fmla="*/ G40 1 14096"/>
              <a:gd name="G42" fmla="*/ 33517 33517 1"/>
              <a:gd name="G43" fmla="*/ G42 1 33517"/>
              <a:gd name="G44" fmla="*/ 36261 14096 1"/>
              <a:gd name="G45" fmla="*/ G44 1 14096"/>
              <a:gd name="G46" fmla="*/ 29834 33517 1"/>
              <a:gd name="G47" fmla="*/ G46 1 33517"/>
              <a:gd name="G48" fmla="*/ 36261 14096 1"/>
              <a:gd name="G49" fmla="*/ G48 1 14096"/>
              <a:gd name="G50" fmla="*/ 38148 33517 1"/>
              <a:gd name="G51" fmla="*/ G50 1 33517"/>
              <a:gd name="G52" fmla="*/ 62414 14096 1"/>
              <a:gd name="G53" fmla="*/ G52 1 14096"/>
              <a:gd name="G54" fmla="*/ 41831 33517 1"/>
              <a:gd name="G55" fmla="*/ G54 1 33517"/>
              <a:gd name="G56" fmla="*/ 62414 14096 1"/>
              <a:gd name="G57" fmla="*/ G56 1 14096"/>
              <a:gd name="G58" fmla="*/ 41831 33517 1"/>
              <a:gd name="G59" fmla="*/ G58 1 33517"/>
              <a:gd name="G60" fmla="*/ 47205 14096 1"/>
              <a:gd name="G61" fmla="*/ G60 1 14096"/>
              <a:gd name="G62" fmla="*/ 38148 33517 1"/>
              <a:gd name="G63" fmla="*/ G62 1 33517"/>
              <a:gd name="G64" fmla="*/ 47205 14096 1"/>
              <a:gd name="G65" fmla="*/ G64 1 14096"/>
              <a:gd name="G66" fmla="*/ 10760 33517 1"/>
              <a:gd name="G67" fmla="*/ G66 1 33517"/>
              <a:gd name="G68" fmla="*/ 38004 14096 1"/>
              <a:gd name="G69" fmla="*/ G68 1 14096"/>
              <a:gd name="G70" fmla="*/ 14443 33517 1"/>
              <a:gd name="G71" fmla="*/ G70 1 33517"/>
              <a:gd name="G72" fmla="*/ 38004 14096 1"/>
              <a:gd name="G73" fmla="*/ G72 1 14096"/>
              <a:gd name="G74" fmla="*/ 14443 33517 1"/>
              <a:gd name="G75" fmla="*/ G74 1 33517"/>
              <a:gd name="G76" fmla="*/ 37899 14096 1"/>
              <a:gd name="G77" fmla="*/ G76 1 14096"/>
              <a:gd name="G78" fmla="*/ 10760 33517 1"/>
              <a:gd name="G79" fmla="*/ G78 1 33517"/>
              <a:gd name="G80" fmla="*/ 37899 14096 1"/>
              <a:gd name="G81" fmla="*/ G80 1 14096"/>
              <a:gd name="G82" fmla="*/ 57222 33517 1"/>
              <a:gd name="G83" fmla="*/ G82 1 33517"/>
              <a:gd name="G84" fmla="*/ 1 0 0"/>
              <a:gd name="G85" fmla="*/ G84 14096 1"/>
              <a:gd name="G86" fmla="*/ G85 1 14096"/>
              <a:gd name="G87" fmla="*/ 60905 33517 1"/>
              <a:gd name="G88" fmla="*/ G87 1 33517"/>
              <a:gd name="G89" fmla="*/ 1 0 0"/>
              <a:gd name="G90" fmla="*/ G89 14096 1"/>
              <a:gd name="G91" fmla="*/ G90 1 14096"/>
              <a:gd name="G92" fmla="*/ 60905 33517 1"/>
              <a:gd name="G93" fmla="*/ G92 1 33517"/>
              <a:gd name="G94" fmla="*/ 14096 14096 1"/>
              <a:gd name="G95" fmla="*/ G94 1 14096"/>
              <a:gd name="G96" fmla="*/ 57222 33517 1"/>
              <a:gd name="G97" fmla="*/ G96 1 33517"/>
              <a:gd name="G98" fmla="*/ 14096 14096 1"/>
              <a:gd name="G99" fmla="*/ G98 1 14096"/>
              <a:gd name="G100" fmla="+- 33517 0 0"/>
              <a:gd name="G101" fmla="+- 14096 0 0"/>
              <a:gd name="T0" fmla="*/ 0 w 4031213"/>
              <a:gd name="T1" fmla="*/ 2202870 h 5060368"/>
              <a:gd name="T2" fmla="*/ 331363 w 4031213"/>
              <a:gd name="T3" fmla="*/ 2202870 h 5060368"/>
              <a:gd name="T4" fmla="*/ 331363 w 4031213"/>
              <a:gd name="T5" fmla="*/ 3855024 h 5060368"/>
              <a:gd name="T6" fmla="*/ 0 w 4031213"/>
              <a:gd name="T7" fmla="*/ 3855024 h 5060368"/>
              <a:gd name="T8" fmla="*/ 739970 w 4031213"/>
              <a:gd name="T9" fmla="*/ 1518225 h 5060368"/>
              <a:gd name="T10" fmla="*/ 1071333 w 4031213"/>
              <a:gd name="T11" fmla="*/ 1518225 h 5060368"/>
              <a:gd name="T12" fmla="*/ 1071333 w 4031213"/>
              <a:gd name="T13" fmla="*/ 3855024 h 5060368"/>
              <a:gd name="T14" fmla="*/ 739970 w 4031213"/>
              <a:gd name="T15" fmla="*/ 3855024 h 5060368"/>
              <a:gd name="T16" fmla="*/ 3699850 w 4031213"/>
              <a:gd name="T17" fmla="*/ 1267691 h 5060368"/>
              <a:gd name="T18" fmla="*/ 4031213 w 4031213"/>
              <a:gd name="T19" fmla="*/ 1267691 h 5060368"/>
              <a:gd name="T20" fmla="*/ 4031213 w 4031213"/>
              <a:gd name="T21" fmla="*/ 2919845 h 5060368"/>
              <a:gd name="T22" fmla="*/ 3699850 w 4031213"/>
              <a:gd name="T23" fmla="*/ 2919845 h 5060368"/>
              <a:gd name="T24" fmla="*/ 1479940 w 4031213"/>
              <a:gd name="T25" fmla="*/ 979918 h 5060368"/>
              <a:gd name="T26" fmla="*/ 1811303 w 4031213"/>
              <a:gd name="T27" fmla="*/ 979918 h 5060368"/>
              <a:gd name="T28" fmla="*/ 1811303 w 4031213"/>
              <a:gd name="T29" fmla="*/ 4241509 h 5060368"/>
              <a:gd name="T30" fmla="*/ 1479940 w 4031213"/>
              <a:gd name="T31" fmla="*/ 4241509 h 5060368"/>
              <a:gd name="T32" fmla="*/ 2959880 w 4031213"/>
              <a:gd name="T33" fmla="*/ 431220 h 5060368"/>
              <a:gd name="T34" fmla="*/ 3291243 w 4031213"/>
              <a:gd name="T35" fmla="*/ 431220 h 5060368"/>
              <a:gd name="T36" fmla="*/ 3291243 w 4031213"/>
              <a:gd name="T37" fmla="*/ 3314699 h 5060368"/>
              <a:gd name="T38" fmla="*/ 2959880 w 4031213"/>
              <a:gd name="T39" fmla="*/ 3314699 h 5060368"/>
              <a:gd name="T40" fmla="*/ 2219910 w 4031213"/>
              <a:gd name="T41" fmla="*/ 0 h 5060368"/>
              <a:gd name="T42" fmla="*/ 2551273 w 4031213"/>
              <a:gd name="T43" fmla="*/ 0 h 5060368"/>
              <a:gd name="T44" fmla="*/ 2551273 w 4031213"/>
              <a:gd name="T45" fmla="*/ 5060368 h 5060368"/>
              <a:gd name="T46" fmla="*/ 2219910 w 4031213"/>
              <a:gd name="T47" fmla="*/ 5060368 h 5060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031213" h="5060368">
                <a:moveTo>
                  <a:pt x="0" y="2202870"/>
                </a:moveTo>
                <a:lnTo>
                  <a:pt x="331363" y="2202870"/>
                </a:lnTo>
                <a:lnTo>
                  <a:pt x="331363" y="3855024"/>
                </a:lnTo>
                <a:lnTo>
                  <a:pt x="0" y="3855024"/>
                </a:lnTo>
                <a:close/>
                <a:moveTo>
                  <a:pt x="739970" y="1518225"/>
                </a:moveTo>
                <a:lnTo>
                  <a:pt x="1071333" y="1518225"/>
                </a:lnTo>
                <a:lnTo>
                  <a:pt x="1071333" y="3855024"/>
                </a:lnTo>
                <a:lnTo>
                  <a:pt x="739970" y="3855024"/>
                </a:lnTo>
                <a:close/>
                <a:moveTo>
                  <a:pt x="3699850" y="1267691"/>
                </a:moveTo>
                <a:lnTo>
                  <a:pt x="4031213" y="1267691"/>
                </a:lnTo>
                <a:lnTo>
                  <a:pt x="4031213" y="2919845"/>
                </a:lnTo>
                <a:lnTo>
                  <a:pt x="3699850" y="2919845"/>
                </a:lnTo>
                <a:close/>
                <a:moveTo>
                  <a:pt x="1479940" y="979918"/>
                </a:moveTo>
                <a:lnTo>
                  <a:pt x="1811303" y="979918"/>
                </a:lnTo>
                <a:lnTo>
                  <a:pt x="1811303" y="4241509"/>
                </a:lnTo>
                <a:lnTo>
                  <a:pt x="1479940" y="4241509"/>
                </a:lnTo>
                <a:close/>
                <a:moveTo>
                  <a:pt x="2959880" y="431220"/>
                </a:moveTo>
                <a:lnTo>
                  <a:pt x="3291243" y="431220"/>
                </a:lnTo>
                <a:lnTo>
                  <a:pt x="3291243" y="3314699"/>
                </a:lnTo>
                <a:lnTo>
                  <a:pt x="2959880" y="3314699"/>
                </a:lnTo>
                <a:close/>
                <a:moveTo>
                  <a:pt x="2219910" y="0"/>
                </a:moveTo>
                <a:lnTo>
                  <a:pt x="2551273" y="0"/>
                </a:lnTo>
                <a:lnTo>
                  <a:pt x="2551273" y="5060368"/>
                </a:lnTo>
                <a:lnTo>
                  <a:pt x="2219910" y="5060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2293" name="Freeform 5"/>
          <p:cNvSpPr>
            <a:spLocks noChangeArrowheads="1"/>
          </p:cNvSpPr>
          <p:nvPr/>
        </p:nvSpPr>
        <p:spPr bwMode="auto">
          <a:xfrm>
            <a:off x="868363" y="1293813"/>
            <a:ext cx="3578225" cy="4359275"/>
          </a:xfrm>
          <a:custGeom>
            <a:avLst/>
            <a:gdLst>
              <a:gd name="G0" fmla="*/ 48912 52595 1"/>
              <a:gd name="G1" fmla="*/ G0 1 52595"/>
              <a:gd name="G2" fmla="*/ 44798 33612 1"/>
              <a:gd name="G3" fmla="*/ G2 1 33612"/>
              <a:gd name="G4" fmla="*/ 52595 52595 1"/>
              <a:gd name="G5" fmla="*/ G4 1 52595"/>
              <a:gd name="G6" fmla="*/ 44798 33612 1"/>
              <a:gd name="G7" fmla="*/ G6 1 33612"/>
              <a:gd name="G8" fmla="*/ 52595 52595 1"/>
              <a:gd name="G9" fmla="*/ G8 1 52595"/>
              <a:gd name="G10" fmla="*/ 48074 33612 1"/>
              <a:gd name="G11" fmla="*/ G10 1 33612"/>
              <a:gd name="G12" fmla="*/ 48912 52595 1"/>
              <a:gd name="G13" fmla="*/ G12 1 52595"/>
              <a:gd name="G14" fmla="*/ 48074 33612 1"/>
              <a:gd name="G15" fmla="*/ G14 1 33612"/>
              <a:gd name="G16" fmla="*/ 1 0 0"/>
              <a:gd name="G17" fmla="*/ G16 52595 1"/>
              <a:gd name="G18" fmla="*/ G17 1 52595"/>
              <a:gd name="G19" fmla="*/ 64072 33612 1"/>
              <a:gd name="G20" fmla="*/ G19 1 33612"/>
              <a:gd name="G21" fmla="*/ 3683 52595 1"/>
              <a:gd name="G22" fmla="*/ G21 1 52595"/>
              <a:gd name="G23" fmla="*/ 64072 33612 1"/>
              <a:gd name="G24" fmla="*/ G23 1 33612"/>
              <a:gd name="G25" fmla="*/ 3683 52595 1"/>
              <a:gd name="G26" fmla="*/ G25 1 52595"/>
              <a:gd name="G27" fmla="*/ 1812 33612 1"/>
              <a:gd name="G28" fmla="*/ G27 1 33612"/>
              <a:gd name="G29" fmla="*/ 1 0 0"/>
              <a:gd name="G30" fmla="*/ G29 52595 1"/>
              <a:gd name="G31" fmla="*/ G30 1 52595"/>
              <a:gd name="G32" fmla="*/ 1812 33612 1"/>
              <a:gd name="G33" fmla="*/ G32 1 33612"/>
              <a:gd name="G34" fmla="*/ 29834 52595 1"/>
              <a:gd name="G35" fmla="*/ G34 1 52595"/>
              <a:gd name="G36" fmla="*/ 24410 33612 1"/>
              <a:gd name="G37" fmla="*/ G36 1 33612"/>
              <a:gd name="G38" fmla="*/ 33517 52595 1"/>
              <a:gd name="G39" fmla="*/ G38 1 52595"/>
              <a:gd name="G40" fmla="*/ 24410 33612 1"/>
              <a:gd name="G41" fmla="*/ G40 1 33612"/>
              <a:gd name="G42" fmla="*/ 33517 52595 1"/>
              <a:gd name="G43" fmla="*/ G42 1 52595"/>
              <a:gd name="G44" fmla="*/ 11105 33612 1"/>
              <a:gd name="G45" fmla="*/ G44 1 33612"/>
              <a:gd name="G46" fmla="*/ 29834 52595 1"/>
              <a:gd name="G47" fmla="*/ G46 1 52595"/>
              <a:gd name="G48" fmla="*/ 11105 33612 1"/>
              <a:gd name="G49" fmla="*/ G48 1 33612"/>
              <a:gd name="G50" fmla="*/ 10760 52595 1"/>
              <a:gd name="G51" fmla="*/ G50 1 52595"/>
              <a:gd name="G52" fmla="*/ 1639 33612 1"/>
              <a:gd name="G53" fmla="*/ G52 1 33612"/>
              <a:gd name="G54" fmla="*/ 14443 52595 1"/>
              <a:gd name="G55" fmla="*/ G54 1 52595"/>
              <a:gd name="G56" fmla="*/ 1639 33612 1"/>
              <a:gd name="G57" fmla="*/ G56 1 33612"/>
              <a:gd name="G58" fmla="*/ 14443 52595 1"/>
              <a:gd name="G59" fmla="*/ G58 1 52595"/>
              <a:gd name="G60" fmla="*/ 37986 33612 1"/>
              <a:gd name="G61" fmla="*/ G60 1 33612"/>
              <a:gd name="G62" fmla="*/ 10760 52595 1"/>
              <a:gd name="G63" fmla="*/ G62 1 52595"/>
              <a:gd name="G64" fmla="*/ 37986 33612 1"/>
              <a:gd name="G65" fmla="*/ G64 1 33612"/>
              <a:gd name="G66" fmla="*/ 38148 52595 1"/>
              <a:gd name="G67" fmla="*/ G66 1 52595"/>
              <a:gd name="G68" fmla="*/ 12955 33612 1"/>
              <a:gd name="G69" fmla="*/ G68 1 33612"/>
              <a:gd name="G70" fmla="*/ 41831 52595 1"/>
              <a:gd name="G71" fmla="*/ G70 1 52595"/>
              <a:gd name="G72" fmla="*/ 12955 33612 1"/>
              <a:gd name="G73" fmla="*/ G72 1 33612"/>
              <a:gd name="G74" fmla="*/ 41831 52595 1"/>
              <a:gd name="G75" fmla="*/ G74 1 52595"/>
              <a:gd name="G76" fmla="*/ 11105 33612 1"/>
              <a:gd name="G77" fmla="*/ G76 1 33612"/>
              <a:gd name="G78" fmla="*/ 38148 52595 1"/>
              <a:gd name="G79" fmla="*/ G78 1 52595"/>
              <a:gd name="G80" fmla="*/ 11105 33612 1"/>
              <a:gd name="G81" fmla="*/ G80 1 33612"/>
              <a:gd name="G82" fmla="*/ 19074 52595 1"/>
              <a:gd name="G83" fmla="*/ G82 1 52595"/>
              <a:gd name="G84" fmla="*/ 1 0 0"/>
              <a:gd name="G85" fmla="*/ G84 33612 1"/>
              <a:gd name="G86" fmla="*/ G85 1 33612"/>
              <a:gd name="G87" fmla="*/ 22757 52595 1"/>
              <a:gd name="G88" fmla="*/ G87 1 52595"/>
              <a:gd name="G89" fmla="*/ 1 0 0"/>
              <a:gd name="G90" fmla="*/ G89 33612 1"/>
              <a:gd name="G91" fmla="*/ G90 1 33612"/>
              <a:gd name="G92" fmla="*/ 22757 52595 1"/>
              <a:gd name="G93" fmla="*/ G92 1 52595"/>
              <a:gd name="G94" fmla="*/ 65431 33612 1"/>
              <a:gd name="G95" fmla="*/ G94 1 33612"/>
              <a:gd name="G96" fmla="*/ 19074 52595 1"/>
              <a:gd name="G97" fmla="*/ G96 1 52595"/>
              <a:gd name="G98" fmla="*/ 65431 33612 1"/>
              <a:gd name="G99" fmla="*/ G98 1 33612"/>
              <a:gd name="G100" fmla="*/ 57222 52595 1"/>
              <a:gd name="G101" fmla="*/ G100 1 52595"/>
              <a:gd name="G102" fmla="*/ 1 0 0"/>
              <a:gd name="G103" fmla="*/ G102 33612 1"/>
              <a:gd name="G104" fmla="*/ G103 1 33612"/>
              <a:gd name="G105" fmla="*/ 60905 52595 1"/>
              <a:gd name="G106" fmla="*/ G105 1 52595"/>
              <a:gd name="G107" fmla="*/ 1 0 0"/>
              <a:gd name="G108" fmla="*/ G107 33612 1"/>
              <a:gd name="G109" fmla="*/ G108 1 33612"/>
              <a:gd name="G110" fmla="*/ 60905 52595 1"/>
              <a:gd name="G111" fmla="*/ G110 1 52595"/>
              <a:gd name="G112" fmla="*/ 33612 33612 1"/>
              <a:gd name="G113" fmla="*/ G112 1 33612"/>
              <a:gd name="G114" fmla="*/ 57222 52595 1"/>
              <a:gd name="G115" fmla="*/ G114 1 52595"/>
              <a:gd name="G116" fmla="*/ 33612 33612 1"/>
              <a:gd name="G117" fmla="*/ G116 1 33612"/>
              <a:gd name="G118" fmla="+- 52595 0 0"/>
              <a:gd name="G119" fmla="+- 33612 0 0"/>
              <a:gd name="T0" fmla="*/ 4439824 w 4771187"/>
              <a:gd name="T1" fmla="*/ 1617662 h 4358988"/>
              <a:gd name="T2" fmla="*/ 4771187 w 4771187"/>
              <a:gd name="T3" fmla="*/ 1617662 h 4358988"/>
              <a:gd name="T4" fmla="*/ 4771187 w 4771187"/>
              <a:gd name="T5" fmla="*/ 2407370 h 4358988"/>
              <a:gd name="T6" fmla="*/ 4439824 w 4771187"/>
              <a:gd name="T7" fmla="*/ 2407370 h 4358988"/>
              <a:gd name="T8" fmla="*/ 0 w 4771187"/>
              <a:gd name="T9" fmla="*/ 1309256 h 4358988"/>
              <a:gd name="T10" fmla="*/ 331363 w 4771187"/>
              <a:gd name="T11" fmla="*/ 1309256 h 4358988"/>
              <a:gd name="T12" fmla="*/ 331363 w 4771187"/>
              <a:gd name="T13" fmla="*/ 2098964 h 4358988"/>
              <a:gd name="T14" fmla="*/ 0 w 4771187"/>
              <a:gd name="T15" fmla="*/ 2098964 h 4358988"/>
              <a:gd name="T16" fmla="*/ 3699850 w 4771187"/>
              <a:gd name="T17" fmla="*/ 548698 h 4358988"/>
              <a:gd name="T18" fmla="*/ 4031213 w 4771187"/>
              <a:gd name="T19" fmla="*/ 548698 h 4358988"/>
              <a:gd name="T20" fmla="*/ 4031213 w 4771187"/>
              <a:gd name="T21" fmla="*/ 3091297 h 4358988"/>
              <a:gd name="T22" fmla="*/ 3699850 w 4771187"/>
              <a:gd name="T23" fmla="*/ 3091297 h 4358988"/>
              <a:gd name="T24" fmla="*/ 2959880 w 4771187"/>
              <a:gd name="T25" fmla="*/ 394855 h 4358988"/>
              <a:gd name="T26" fmla="*/ 3291243 w 4771187"/>
              <a:gd name="T27" fmla="*/ 394855 h 4358988"/>
              <a:gd name="T28" fmla="*/ 3291243 w 4771187"/>
              <a:gd name="T29" fmla="*/ 4166754 h 4358988"/>
              <a:gd name="T30" fmla="*/ 2959880 w 4771187"/>
              <a:gd name="T31" fmla="*/ 4166754 h 4358988"/>
              <a:gd name="T32" fmla="*/ 1479940 w 4771187"/>
              <a:gd name="T33" fmla="*/ 144027 h 4358988"/>
              <a:gd name="T34" fmla="*/ 1811303 w 4771187"/>
              <a:gd name="T35" fmla="*/ 144027 h 4358988"/>
              <a:gd name="T36" fmla="*/ 1811303 w 4771187"/>
              <a:gd name="T37" fmla="*/ 3091297 h 4358988"/>
              <a:gd name="T38" fmla="*/ 1479940 w 4771187"/>
              <a:gd name="T39" fmla="*/ 3091297 h 4358988"/>
              <a:gd name="T40" fmla="*/ 739970 w 4771187"/>
              <a:gd name="T41" fmla="*/ 0 h 4358988"/>
              <a:gd name="T42" fmla="*/ 1071333 w 4771187"/>
              <a:gd name="T43" fmla="*/ 0 h 4358988"/>
              <a:gd name="T44" fmla="*/ 1071333 w 4771187"/>
              <a:gd name="T45" fmla="*/ 2883479 h 4358988"/>
              <a:gd name="T46" fmla="*/ 739970 w 4771187"/>
              <a:gd name="T47" fmla="*/ 2883479 h 4358988"/>
              <a:gd name="T48" fmla="*/ 2219910 w 4771187"/>
              <a:gd name="T49" fmla="*/ 0 h 4358988"/>
              <a:gd name="T50" fmla="*/ 2551273 w 4771187"/>
              <a:gd name="T51" fmla="*/ 0 h 4358988"/>
              <a:gd name="T52" fmla="*/ 2551273 w 4771187"/>
              <a:gd name="T53" fmla="*/ 4358988 h 4358988"/>
              <a:gd name="T54" fmla="*/ 2219910 w 4771187"/>
              <a:gd name="T55" fmla="*/ 4358988 h 4358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771187" h="4358988">
                <a:moveTo>
                  <a:pt x="4439824" y="1617662"/>
                </a:moveTo>
                <a:lnTo>
                  <a:pt x="4771187" y="1617662"/>
                </a:lnTo>
                <a:lnTo>
                  <a:pt x="4771187" y="2407370"/>
                </a:lnTo>
                <a:lnTo>
                  <a:pt x="4439824" y="2407370"/>
                </a:lnTo>
                <a:close/>
                <a:moveTo>
                  <a:pt x="0" y="1309256"/>
                </a:moveTo>
                <a:lnTo>
                  <a:pt x="331363" y="1309256"/>
                </a:lnTo>
                <a:lnTo>
                  <a:pt x="331363" y="2098964"/>
                </a:lnTo>
                <a:lnTo>
                  <a:pt x="0" y="2098964"/>
                </a:lnTo>
                <a:close/>
                <a:moveTo>
                  <a:pt x="3699850" y="548698"/>
                </a:moveTo>
                <a:lnTo>
                  <a:pt x="4031213" y="548698"/>
                </a:lnTo>
                <a:lnTo>
                  <a:pt x="4031213" y="3091297"/>
                </a:lnTo>
                <a:lnTo>
                  <a:pt x="3699850" y="3091297"/>
                </a:lnTo>
                <a:close/>
                <a:moveTo>
                  <a:pt x="2959880" y="394855"/>
                </a:moveTo>
                <a:lnTo>
                  <a:pt x="3291243" y="394855"/>
                </a:lnTo>
                <a:lnTo>
                  <a:pt x="3291243" y="4166754"/>
                </a:lnTo>
                <a:lnTo>
                  <a:pt x="2959880" y="4166754"/>
                </a:lnTo>
                <a:close/>
                <a:moveTo>
                  <a:pt x="1479940" y="144027"/>
                </a:moveTo>
                <a:lnTo>
                  <a:pt x="1811303" y="144027"/>
                </a:lnTo>
                <a:lnTo>
                  <a:pt x="1811303" y="3091297"/>
                </a:lnTo>
                <a:lnTo>
                  <a:pt x="1479940" y="3091297"/>
                </a:lnTo>
                <a:close/>
                <a:moveTo>
                  <a:pt x="739970" y="0"/>
                </a:moveTo>
                <a:lnTo>
                  <a:pt x="1071333" y="0"/>
                </a:lnTo>
                <a:lnTo>
                  <a:pt x="1071333" y="2883479"/>
                </a:lnTo>
                <a:lnTo>
                  <a:pt x="739970" y="2883479"/>
                </a:lnTo>
                <a:close/>
                <a:moveTo>
                  <a:pt x="2219910" y="0"/>
                </a:moveTo>
                <a:lnTo>
                  <a:pt x="2551273" y="0"/>
                </a:lnTo>
                <a:lnTo>
                  <a:pt x="2551273" y="4358988"/>
                </a:lnTo>
                <a:lnTo>
                  <a:pt x="2219910" y="43589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D5D1DD93-2F5E-3C41-8934-E74B5ED43420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PRESENTATION BY: MARKZUGELBERG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4070350" y="-2157413"/>
            <a:ext cx="6496050" cy="6969126"/>
            <a:chOff x="2564" y="-1359"/>
            <a:chExt cx="4092" cy="4390"/>
          </a:xfrm>
        </p:grpSpPr>
        <p:sp>
          <p:nvSpPr>
            <p:cNvPr id="2" name="Freeform 5"/>
            <p:cNvSpPr>
              <a:spLocks noChangeArrowheads="1"/>
            </p:cNvSpPr>
            <p:nvPr/>
          </p:nvSpPr>
          <p:spPr bwMode="auto">
            <a:xfrm>
              <a:off x="2564" y="-1359"/>
              <a:ext cx="4092" cy="3532"/>
            </a:xfrm>
            <a:custGeom>
              <a:avLst/>
              <a:gdLst>
                <a:gd name="G0" fmla="*/ 138 1129 1"/>
                <a:gd name="G1" fmla="*/ G0 1 1129"/>
                <a:gd name="G2" fmla="*/ 979 979 1"/>
                <a:gd name="G3" fmla="*/ G2 1 979"/>
                <a:gd name="G4" fmla="*/ 1 0 0"/>
                <a:gd name="G5" fmla="*/ G4 1129 1"/>
                <a:gd name="G6" fmla="*/ G5 1 1129"/>
                <a:gd name="G7" fmla="*/ 979 979 1"/>
                <a:gd name="G8" fmla="*/ G7 1 979"/>
                <a:gd name="G9" fmla="*/ 566 1129 1"/>
                <a:gd name="G10" fmla="*/ G9 1 1129"/>
                <a:gd name="G11" fmla="*/ 1 0 0"/>
                <a:gd name="G12" fmla="*/ G11 979 1"/>
                <a:gd name="G13" fmla="*/ G12 1 979"/>
                <a:gd name="G14" fmla="*/ 1129 1129 1"/>
                <a:gd name="G15" fmla="*/ G14 1 1129"/>
                <a:gd name="G16" fmla="*/ 979 979 1"/>
                <a:gd name="G17" fmla="*/ G16 1 979"/>
                <a:gd name="G18" fmla="*/ 991 1129 1"/>
                <a:gd name="G19" fmla="*/ G18 1 1129"/>
                <a:gd name="G20" fmla="*/ 979 979 1"/>
                <a:gd name="G21" fmla="*/ G20 1 979"/>
                <a:gd name="G22" fmla="+- 1129 0 0"/>
                <a:gd name="G23" fmla="+- 979 0 0"/>
                <a:gd name="T0" fmla="*/ 138 w 1129"/>
                <a:gd name="T1" fmla="*/ 979 h 979"/>
                <a:gd name="T2" fmla="*/ 0 w 1129"/>
                <a:gd name="T3" fmla="*/ 979 h 979"/>
                <a:gd name="T4" fmla="*/ 566 w 1129"/>
                <a:gd name="T5" fmla="*/ 0 h 979"/>
                <a:gd name="T6" fmla="*/ 1129 w 1129"/>
                <a:gd name="T7" fmla="*/ 979 h 979"/>
                <a:gd name="T8" fmla="*/ 991 w 1129"/>
                <a:gd name="T9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9" h="979">
                  <a:moveTo>
                    <a:pt x="138" y="979"/>
                  </a:moveTo>
                  <a:lnTo>
                    <a:pt x="0" y="979"/>
                  </a:lnTo>
                  <a:lnTo>
                    <a:pt x="566" y="0"/>
                  </a:lnTo>
                  <a:lnTo>
                    <a:pt x="1129" y="979"/>
                  </a:lnTo>
                  <a:lnTo>
                    <a:pt x="991" y="979"/>
                  </a:lnTo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18" name="Freeform 6"/>
            <p:cNvSpPr>
              <a:spLocks noChangeArrowheads="1"/>
            </p:cNvSpPr>
            <p:nvPr/>
          </p:nvSpPr>
          <p:spPr bwMode="auto">
            <a:xfrm>
              <a:off x="2564" y="-493"/>
              <a:ext cx="4092" cy="3524"/>
            </a:xfrm>
            <a:custGeom>
              <a:avLst/>
              <a:gdLst>
                <a:gd name="G0" fmla="*/ 1 0 0"/>
                <a:gd name="G1" fmla="*/ G0 1129 1"/>
                <a:gd name="G2" fmla="*/ G1 1 1129"/>
                <a:gd name="G3" fmla="*/ 977 977 1"/>
                <a:gd name="G4" fmla="*/ G3 1 977"/>
                <a:gd name="G5" fmla="*/ 566 1129 1"/>
                <a:gd name="G6" fmla="*/ G5 1 1129"/>
                <a:gd name="G7" fmla="*/ 1 0 0"/>
                <a:gd name="G8" fmla="*/ G7 977 1"/>
                <a:gd name="G9" fmla="*/ G8 1 977"/>
                <a:gd name="G10" fmla="*/ 1129 1129 1"/>
                <a:gd name="G11" fmla="*/ G10 1 1129"/>
                <a:gd name="G12" fmla="*/ 977 977 1"/>
                <a:gd name="G13" fmla="*/ G12 1 977"/>
                <a:gd name="G14" fmla="*/ 1 0 0"/>
                <a:gd name="G15" fmla="*/ G14 1129 1"/>
                <a:gd name="G16" fmla="*/ G15 1 1129"/>
                <a:gd name="G17" fmla="*/ 977 977 1"/>
                <a:gd name="G18" fmla="*/ G17 1 977"/>
                <a:gd name="G19" fmla="+- 1129 0 0"/>
                <a:gd name="G20" fmla="+- 977 0 0"/>
                <a:gd name="T0" fmla="*/ 0 w 1129"/>
                <a:gd name="T1" fmla="*/ 977 h 977"/>
                <a:gd name="T2" fmla="*/ 566 w 1129"/>
                <a:gd name="T3" fmla="*/ 0 h 977"/>
                <a:gd name="T4" fmla="*/ 1129 w 1129"/>
                <a:gd name="T5" fmla="*/ 977 h 977"/>
                <a:gd name="T6" fmla="*/ 0 w 1129"/>
                <a:gd name="T7" fmla="*/ 977 h 9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9" h="977">
                  <a:moveTo>
                    <a:pt x="0" y="977"/>
                  </a:moveTo>
                  <a:lnTo>
                    <a:pt x="566" y="0"/>
                  </a:lnTo>
                  <a:lnTo>
                    <a:pt x="1129" y="977"/>
                  </a:lnTo>
                  <a:lnTo>
                    <a:pt x="0" y="977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19" name="Freeform 7"/>
            <p:cNvSpPr>
              <a:spLocks noChangeArrowheads="1"/>
            </p:cNvSpPr>
            <p:nvPr/>
          </p:nvSpPr>
          <p:spPr bwMode="auto">
            <a:xfrm>
              <a:off x="3158" y="228"/>
              <a:ext cx="2910" cy="2510"/>
            </a:xfrm>
            <a:custGeom>
              <a:avLst/>
              <a:gdLst>
                <a:gd name="G0" fmla="*/ 1 0 0"/>
                <a:gd name="G1" fmla="*/ G0 803 1"/>
                <a:gd name="G2" fmla="*/ G1 1 803"/>
                <a:gd name="G3" fmla="*/ 696 696 1"/>
                <a:gd name="G4" fmla="*/ G3 1 696"/>
                <a:gd name="G5" fmla="*/ 402 803 1"/>
                <a:gd name="G6" fmla="*/ G5 1 803"/>
                <a:gd name="G7" fmla="*/ 1 0 0"/>
                <a:gd name="G8" fmla="*/ G7 696 1"/>
                <a:gd name="G9" fmla="*/ G8 1 696"/>
                <a:gd name="G10" fmla="*/ 803 803 1"/>
                <a:gd name="G11" fmla="*/ G10 1 803"/>
                <a:gd name="G12" fmla="*/ 696 696 1"/>
                <a:gd name="G13" fmla="*/ G12 1 696"/>
                <a:gd name="G14" fmla="*/ 1 0 0"/>
                <a:gd name="G15" fmla="*/ G14 803 1"/>
                <a:gd name="G16" fmla="*/ G15 1 803"/>
                <a:gd name="G17" fmla="*/ 696 696 1"/>
                <a:gd name="G18" fmla="*/ G17 1 696"/>
                <a:gd name="G19" fmla="+- 803 0 0"/>
                <a:gd name="G20" fmla="+- 696 0 0"/>
                <a:gd name="T0" fmla="*/ 0 w 803"/>
                <a:gd name="T1" fmla="*/ 696 h 696"/>
                <a:gd name="T2" fmla="*/ 402 w 803"/>
                <a:gd name="T3" fmla="*/ 0 h 696"/>
                <a:gd name="T4" fmla="*/ 803 w 803"/>
                <a:gd name="T5" fmla="*/ 696 h 696"/>
                <a:gd name="T6" fmla="*/ 0 w 803"/>
                <a:gd name="T7" fmla="*/ 696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3" h="696">
                  <a:moveTo>
                    <a:pt x="0" y="696"/>
                  </a:moveTo>
                  <a:lnTo>
                    <a:pt x="402" y="0"/>
                  </a:lnTo>
                  <a:lnTo>
                    <a:pt x="803" y="696"/>
                  </a:lnTo>
                  <a:lnTo>
                    <a:pt x="0" y="696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13320" name="Freeform 8"/>
            <p:cNvSpPr>
              <a:spLocks noChangeArrowheads="1"/>
            </p:cNvSpPr>
            <p:nvPr/>
          </p:nvSpPr>
          <p:spPr bwMode="auto">
            <a:xfrm>
              <a:off x="3879" y="1470"/>
              <a:ext cx="1474" cy="1269"/>
            </a:xfrm>
            <a:custGeom>
              <a:avLst/>
              <a:gdLst>
                <a:gd name="G0" fmla="*/ 407 407 1"/>
                <a:gd name="G1" fmla="*/ G0 1 407"/>
                <a:gd name="G2" fmla="*/ 1 0 0"/>
                <a:gd name="G3" fmla="*/ G2 352 1"/>
                <a:gd name="G4" fmla="*/ G3 1 352"/>
                <a:gd name="G5" fmla="*/ 205 407 1"/>
                <a:gd name="G6" fmla="*/ G5 1 407"/>
                <a:gd name="G7" fmla="*/ 352 352 1"/>
                <a:gd name="G8" fmla="*/ G7 1 352"/>
                <a:gd name="G9" fmla="*/ 1 0 0"/>
                <a:gd name="G10" fmla="*/ G9 407 1"/>
                <a:gd name="G11" fmla="*/ G10 1 407"/>
                <a:gd name="G12" fmla="*/ 1 0 0"/>
                <a:gd name="G13" fmla="*/ G12 352 1"/>
                <a:gd name="G14" fmla="*/ G13 1 352"/>
                <a:gd name="G15" fmla="*/ 407 407 1"/>
                <a:gd name="G16" fmla="*/ G15 1 407"/>
                <a:gd name="G17" fmla="*/ 1 0 0"/>
                <a:gd name="G18" fmla="*/ G17 352 1"/>
                <a:gd name="G19" fmla="*/ G18 1 352"/>
                <a:gd name="G20" fmla="+- 407 0 0"/>
                <a:gd name="G21" fmla="+- 352 0 0"/>
                <a:gd name="T0" fmla="*/ 407 w 407"/>
                <a:gd name="T1" fmla="*/ 0 h 352"/>
                <a:gd name="T2" fmla="*/ 205 w 407"/>
                <a:gd name="T3" fmla="*/ 352 h 352"/>
                <a:gd name="T4" fmla="*/ 0 w 407"/>
                <a:gd name="T5" fmla="*/ 0 h 352"/>
                <a:gd name="T6" fmla="*/ 407 w 407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352">
                  <a:moveTo>
                    <a:pt x="407" y="0"/>
                  </a:moveTo>
                  <a:lnTo>
                    <a:pt x="205" y="352"/>
                  </a:lnTo>
                  <a:lnTo>
                    <a:pt x="0" y="0"/>
                  </a:lnTo>
                  <a:lnTo>
                    <a:pt x="407" y="0"/>
                  </a:lnTo>
                  <a:close/>
                </a:path>
              </a:pathLst>
            </a:custGeom>
            <a:noFill/>
            <a:ln w="6480" cap="flat">
              <a:solidFill>
                <a:srgbClr val="222222">
                  <a:alpha val="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5021263" y="2355850"/>
            <a:ext cx="2317750" cy="2005013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332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4BADBC03-D2E1-5E41-AC03-DDFEDB05A6F9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174625" y="2087563"/>
            <a:ext cx="5153025" cy="5160962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03E3AD54-E853-704F-B3CF-EC3922C2A7BF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914775" y="1441450"/>
            <a:ext cx="1316038" cy="1317625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3C739667-2D76-3645-835A-186CAE411B76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E6EE0DC9-81DF-A743-A78C-8B08FCC2FF3B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943350" y="50800"/>
            <a:ext cx="12557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mehr.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77813" y="282575"/>
            <a:ext cx="8589962" cy="31273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6149" name="Freeform 5"/>
          <p:cNvSpPr>
            <a:spLocks noChangeArrowheads="1"/>
          </p:cNvSpPr>
          <p:nvPr/>
        </p:nvSpPr>
        <p:spPr bwMode="auto">
          <a:xfrm>
            <a:off x="6726238" y="3508375"/>
            <a:ext cx="2298700" cy="2476500"/>
          </a:xfrm>
          <a:custGeom>
            <a:avLst/>
            <a:gdLst>
              <a:gd name="G0" fmla="*/ 34330 51247 1"/>
              <a:gd name="G1" fmla="*/ G0 1 34330"/>
              <a:gd name="G2" fmla="*/ 5886 19347 1"/>
              <a:gd name="G3" fmla="*/ G2 1 25233"/>
              <a:gd name="G4" fmla="*/ 10918 51247 1"/>
              <a:gd name="G5" fmla="*/ G4 1 34330"/>
              <a:gd name="G6" fmla="*/ 25233 19347 1"/>
              <a:gd name="G7" fmla="*/ G6 1 25233"/>
              <a:gd name="G8" fmla="*/ 48619 51247 1"/>
              <a:gd name="G9" fmla="*/ G8 1 34330"/>
              <a:gd name="G10" fmla="*/ 40703 19347 1"/>
              <a:gd name="G11" fmla="*/ G10 1 25233"/>
              <a:gd name="G12" fmla="*/ 1 0 0"/>
              <a:gd name="G13" fmla="*/ G12 51247 1"/>
              <a:gd name="G14" fmla="*/ G13 1 34330"/>
              <a:gd name="G15" fmla="*/ 1 0 0"/>
              <a:gd name="G16" fmla="*/ G15 19347 1"/>
              <a:gd name="G17" fmla="*/ G16 1 25233"/>
              <a:gd name="G18" fmla="*/ 34900 51247 1"/>
              <a:gd name="G19" fmla="*/ G18 1 34330"/>
              <a:gd name="G20" fmla="*/ 1 0 0"/>
              <a:gd name="G21" fmla="*/ G20 19347 1"/>
              <a:gd name="G22" fmla="*/ G21 1 25233"/>
              <a:gd name="G23" fmla="*/ 34900 51247 1"/>
              <a:gd name="G24" fmla="*/ G23 1 34330"/>
              <a:gd name="G25" fmla="*/ 37202 19347 1"/>
              <a:gd name="G26" fmla="*/ G25 1 25233"/>
              <a:gd name="G27" fmla="*/ 1 0 0"/>
              <a:gd name="G28" fmla="*/ G27 51247 1"/>
              <a:gd name="G29" fmla="*/ G28 1 34330"/>
              <a:gd name="G30" fmla="*/ 37202 19347 1"/>
              <a:gd name="G31" fmla="*/ G30 1 25233"/>
              <a:gd name="G32" fmla="*/ 34330 51247 1"/>
              <a:gd name="G33" fmla="*/ G32 1 34330"/>
              <a:gd name="G34" fmla="*/ 5886 19347 1"/>
              <a:gd name="G35" fmla="*/ G34 1 25233"/>
              <a:gd name="G36" fmla="*/ 10918 51247 1"/>
              <a:gd name="G37" fmla="*/ G36 1 34330"/>
              <a:gd name="G38" fmla="*/ 25233 19347 1"/>
              <a:gd name="G39" fmla="*/ G38 1 25233"/>
              <a:gd name="G40" fmla="*/ 48619 51247 1"/>
              <a:gd name="G41" fmla="*/ G40 1 34330"/>
              <a:gd name="G42" fmla="*/ 40703 19347 1"/>
              <a:gd name="G43" fmla="*/ G42 1 25233"/>
              <a:gd name="G44" fmla="*/ 34330 51247 1"/>
              <a:gd name="G45" fmla="*/ G44 1 34330"/>
              <a:gd name="G46" fmla="*/ 5886 19347 1"/>
              <a:gd name="G47" fmla="*/ G46 1 25233"/>
              <a:gd name="G48" fmla="*/ 1 0 0"/>
              <a:gd name="G49" fmla="*/ G48 51247 1"/>
              <a:gd name="G50" fmla="*/ G49 1 34330"/>
              <a:gd name="G51" fmla="*/ 1 0 0"/>
              <a:gd name="G52" fmla="*/ G51 19347 1"/>
              <a:gd name="G53" fmla="*/ G52 1 25233"/>
              <a:gd name="G54" fmla="*/ 34900 51247 1"/>
              <a:gd name="G55" fmla="*/ G54 1 34330"/>
              <a:gd name="G56" fmla="*/ 37202 19347 1"/>
              <a:gd name="G57" fmla="*/ G56 1 25233"/>
              <a:gd name="G58" fmla="*/ 1 0 0"/>
              <a:gd name="G59" fmla="*/ G58 51247 1"/>
              <a:gd name="G60" fmla="*/ G59 1 34330"/>
              <a:gd name="G61" fmla="*/ 37202 19347 1"/>
              <a:gd name="G62" fmla="*/ G61 1 25233"/>
              <a:gd name="G63" fmla="*/ 1 0 0"/>
              <a:gd name="G64" fmla="*/ G63 51247 1"/>
              <a:gd name="G65" fmla="*/ G64 1 34330"/>
              <a:gd name="G66" fmla="*/ 1 0 0"/>
              <a:gd name="G67" fmla="*/ G66 19347 1"/>
              <a:gd name="G68" fmla="*/ G67 1 25233"/>
              <a:gd name="G69" fmla="*/ 34330 51247 1"/>
              <a:gd name="G70" fmla="*/ G69 1 34330"/>
              <a:gd name="G71" fmla="*/ 1 0 0"/>
              <a:gd name="G72" fmla="*/ G71 19347 1"/>
              <a:gd name="G73" fmla="*/ G72 1 19347"/>
              <a:gd name="G74" fmla="*/ 10918 51247 1"/>
              <a:gd name="G75" fmla="*/ G74 1 34330"/>
              <a:gd name="G76" fmla="*/ 19347 19347 1"/>
              <a:gd name="G77" fmla="*/ G76 1 19347"/>
              <a:gd name="G78" fmla="*/ 48619 51247 1"/>
              <a:gd name="G79" fmla="*/ G78 1 34330"/>
              <a:gd name="G80" fmla="*/ 34817 19347 1"/>
              <a:gd name="G81" fmla="*/ G80 1 19347"/>
              <a:gd name="G82" fmla="*/ 34330 51247 1"/>
              <a:gd name="G83" fmla="*/ G82 1 34330"/>
              <a:gd name="G84" fmla="*/ 1 0 0"/>
              <a:gd name="G85" fmla="*/ G84 19347 1"/>
              <a:gd name="G86" fmla="*/ G85 1 19347"/>
              <a:gd name="G87" fmla="*/ 1 0 0"/>
              <a:gd name="G88" fmla="*/ G87 51247 1"/>
              <a:gd name="G89" fmla="*/ G88 1 34330"/>
              <a:gd name="G90" fmla="*/ 31316 19347 1"/>
              <a:gd name="G91" fmla="*/ G90 1 19347"/>
              <a:gd name="G92" fmla="*/ 34900 51247 1"/>
              <a:gd name="G93" fmla="*/ G92 1 34330"/>
              <a:gd name="G94" fmla="*/ 31316 19347 1"/>
              <a:gd name="G95" fmla="*/ G94 1 19347"/>
              <a:gd name="G96" fmla="*/ 1 0 0"/>
              <a:gd name="G97" fmla="*/ G96 51247 1"/>
              <a:gd name="G98" fmla="*/ G97 1 34330"/>
              <a:gd name="G99" fmla="*/ 31316 19347 1"/>
              <a:gd name="G100" fmla="*/ G99 1 19347"/>
              <a:gd name="G101" fmla="*/ 51247 51247 1"/>
              <a:gd name="G102" fmla="*/ G101 1 51247"/>
              <a:gd name="G103" fmla="*/ 1 0 0"/>
              <a:gd name="G104" fmla="*/ G103 19347 1"/>
              <a:gd name="G105" fmla="*/ G104 1 19347"/>
              <a:gd name="G106" fmla="*/ 27835 51247 1"/>
              <a:gd name="G107" fmla="*/ G106 1 51247"/>
              <a:gd name="G108" fmla="*/ 19347 19347 1"/>
              <a:gd name="G109" fmla="*/ G108 1 19347"/>
              <a:gd name="G110" fmla="*/ 1 0 0"/>
              <a:gd name="G111" fmla="*/ G110 51247 1"/>
              <a:gd name="G112" fmla="*/ G111 1 51247"/>
              <a:gd name="G113" fmla="*/ 34817 19347 1"/>
              <a:gd name="G114" fmla="*/ G113 1 19347"/>
              <a:gd name="G115" fmla="*/ 51247 51247 1"/>
              <a:gd name="G116" fmla="*/ G115 1 51247"/>
              <a:gd name="G117" fmla="*/ 1 0 0"/>
              <a:gd name="G118" fmla="*/ G117 19347 1"/>
              <a:gd name="G119" fmla="*/ G118 1 19347"/>
              <a:gd name="G120" fmla="+- 51247 0 0"/>
              <a:gd name="G121" fmla="+- 19347 0 0"/>
              <a:gd name="T0" fmla="*/ 3065903 w 3065903"/>
              <a:gd name="T1" fmla="*/ 0 h 3296147"/>
              <a:gd name="T2" fmla="*/ 2649275 w 3065903"/>
              <a:gd name="T3" fmla="*/ 3296147 h 3296147"/>
              <a:gd name="T4" fmla="*/ 0 w 3065903"/>
              <a:gd name="T5" fmla="*/ 1280001 h 3296147"/>
              <a:gd name="T6" fmla="*/ 3065903 w 3065903"/>
              <a:gd name="T7" fmla="*/ 0 h 3296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5903" h="3296147">
                <a:moveTo>
                  <a:pt x="3065903" y="0"/>
                </a:moveTo>
                <a:lnTo>
                  <a:pt x="2649275" y="3296147"/>
                </a:lnTo>
                <a:lnTo>
                  <a:pt x="0" y="1280001"/>
                </a:lnTo>
                <a:lnTo>
                  <a:pt x="306590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6150" name="Freeform 6"/>
          <p:cNvSpPr>
            <a:spLocks noChangeArrowheads="1"/>
          </p:cNvSpPr>
          <p:nvPr/>
        </p:nvSpPr>
        <p:spPr bwMode="auto">
          <a:xfrm>
            <a:off x="1543050" y="4457700"/>
            <a:ext cx="1273175" cy="1352550"/>
          </a:xfrm>
          <a:custGeom>
            <a:avLst/>
            <a:gdLst>
              <a:gd name="G0" fmla="*/ 8953 59209 1"/>
              <a:gd name="G1" fmla="*/ G0 1 30444"/>
              <a:gd name="G2" fmla="*/ 55704 31138 1"/>
              <a:gd name="G3" fmla="*/ G2 1 21306"/>
              <a:gd name="G4" fmla="*/ 59209 59209 1"/>
              <a:gd name="G5" fmla="*/ G4 1 30444"/>
              <a:gd name="G6" fmla="*/ 7761 31138 1"/>
              <a:gd name="G7" fmla="*/ G6 1 21306"/>
              <a:gd name="G8" fmla="*/ 1 0 0"/>
              <a:gd name="G9" fmla="*/ G8 59209 1"/>
              <a:gd name="G10" fmla="*/ G9 1 30444"/>
              <a:gd name="G11" fmla="*/ 21306 31138 1"/>
              <a:gd name="G12" fmla="*/ G11 1 21306"/>
              <a:gd name="G13" fmla="*/ 32969 59209 1"/>
              <a:gd name="G14" fmla="*/ G13 1 30444"/>
              <a:gd name="G15" fmla="*/ 1 0 0"/>
              <a:gd name="G16" fmla="*/ G15 31138 1"/>
              <a:gd name="G17" fmla="*/ G16 1 21306"/>
              <a:gd name="G18" fmla="*/ 30444 59209 1"/>
              <a:gd name="G19" fmla="*/ G18 1 30444"/>
              <a:gd name="G20" fmla="*/ 1 0 0"/>
              <a:gd name="G21" fmla="*/ G20 31138 1"/>
              <a:gd name="G22" fmla="*/ G21 1 21306"/>
              <a:gd name="G23" fmla="*/ 30444 59209 1"/>
              <a:gd name="G24" fmla="*/ G23 1 30444"/>
              <a:gd name="G25" fmla="*/ 15586 31138 1"/>
              <a:gd name="G26" fmla="*/ G25 1 21306"/>
              <a:gd name="G27" fmla="*/ 32969 59209 1"/>
              <a:gd name="G28" fmla="*/ G27 1 30444"/>
              <a:gd name="G29" fmla="*/ 15586 31138 1"/>
              <a:gd name="G30" fmla="*/ G29 1 21306"/>
              <a:gd name="G31" fmla="*/ 8953 59209 1"/>
              <a:gd name="G32" fmla="*/ G31 1 30444"/>
              <a:gd name="G33" fmla="*/ 55704 31138 1"/>
              <a:gd name="G34" fmla="*/ G33 1 21306"/>
              <a:gd name="G35" fmla="*/ 59209 59209 1"/>
              <a:gd name="G36" fmla="*/ G35 1 30444"/>
              <a:gd name="G37" fmla="*/ 7761 31138 1"/>
              <a:gd name="G38" fmla="*/ G37 1 21306"/>
              <a:gd name="G39" fmla="*/ 1 0 0"/>
              <a:gd name="G40" fmla="*/ G39 59209 1"/>
              <a:gd name="G41" fmla="*/ G40 1 30444"/>
              <a:gd name="G42" fmla="*/ 21306 31138 1"/>
              <a:gd name="G43" fmla="*/ G42 1 21306"/>
              <a:gd name="G44" fmla="*/ 8953 59209 1"/>
              <a:gd name="G45" fmla="*/ G44 1 30444"/>
              <a:gd name="G46" fmla="*/ 55704 31138 1"/>
              <a:gd name="G47" fmla="*/ G46 1 21306"/>
              <a:gd name="G48" fmla="*/ 32969 59209 1"/>
              <a:gd name="G49" fmla="*/ G48 1 30444"/>
              <a:gd name="G50" fmla="*/ 15586 31138 1"/>
              <a:gd name="G51" fmla="*/ G50 1 21306"/>
              <a:gd name="G52" fmla="*/ 30444 59209 1"/>
              <a:gd name="G53" fmla="*/ G52 1 30444"/>
              <a:gd name="G54" fmla="*/ 1 0 0"/>
              <a:gd name="G55" fmla="*/ G54 31138 1"/>
              <a:gd name="G56" fmla="*/ G55 1 21306"/>
              <a:gd name="G57" fmla="*/ 30444 59209 1"/>
              <a:gd name="G58" fmla="*/ G57 1 30444"/>
              <a:gd name="G59" fmla="*/ 15586 31138 1"/>
              <a:gd name="G60" fmla="*/ G59 1 21306"/>
              <a:gd name="G61" fmla="*/ 32969 59209 1"/>
              <a:gd name="G62" fmla="*/ G61 1 30444"/>
              <a:gd name="G63" fmla="*/ 15586 31138 1"/>
              <a:gd name="G64" fmla="*/ G63 1 21306"/>
              <a:gd name="G65" fmla="*/ 8953 59209 1"/>
              <a:gd name="G66" fmla="*/ G65 1 30444"/>
              <a:gd name="G67" fmla="*/ 40118 31138 1"/>
              <a:gd name="G68" fmla="*/ G67 1 5720"/>
              <a:gd name="G69" fmla="*/ 59209 59209 1"/>
              <a:gd name="G70" fmla="*/ G69 1 30444"/>
              <a:gd name="G71" fmla="*/ 57711 31138 1"/>
              <a:gd name="G72" fmla="*/ G71 1 5720"/>
              <a:gd name="G73" fmla="*/ 1 0 0"/>
              <a:gd name="G74" fmla="*/ G73 59209 1"/>
              <a:gd name="G75" fmla="*/ G74 1 30444"/>
              <a:gd name="G76" fmla="*/ 5720 31138 1"/>
              <a:gd name="G77" fmla="*/ G76 1 5720"/>
              <a:gd name="G78" fmla="*/ 8953 59209 1"/>
              <a:gd name="G79" fmla="*/ G78 1 30444"/>
              <a:gd name="G80" fmla="*/ 40118 31138 1"/>
              <a:gd name="G81" fmla="*/ G80 1 5720"/>
              <a:gd name="G82" fmla="*/ 32969 59209 1"/>
              <a:gd name="G83" fmla="*/ G82 1 30444"/>
              <a:gd name="G84" fmla="*/ 1 0 0"/>
              <a:gd name="G85" fmla="*/ G84 31138 1"/>
              <a:gd name="G86" fmla="*/ G85 1 5720"/>
              <a:gd name="G87" fmla="*/ 30444 59209 1"/>
              <a:gd name="G88" fmla="*/ G87 1 30444"/>
              <a:gd name="G89" fmla="*/ 1 0 0"/>
              <a:gd name="G90" fmla="*/ G89 31138 1"/>
              <a:gd name="G91" fmla="*/ G90 1 5720"/>
              <a:gd name="G92" fmla="*/ 32969 59209 1"/>
              <a:gd name="G93" fmla="*/ G92 1 30444"/>
              <a:gd name="G94" fmla="*/ 1 0 0"/>
              <a:gd name="G95" fmla="*/ G94 31138 1"/>
              <a:gd name="G96" fmla="*/ G95 1 5720"/>
              <a:gd name="G97" fmla="*/ 8953 59209 1"/>
              <a:gd name="G98" fmla="*/ G97 1 59209"/>
              <a:gd name="G99" fmla="*/ 1 0 0"/>
              <a:gd name="G100" fmla="*/ G99 31138 1"/>
              <a:gd name="G101" fmla="*/ G100 1 31138"/>
              <a:gd name="G102" fmla="*/ 59209 59209 1"/>
              <a:gd name="G103" fmla="*/ G102 1 59209"/>
              <a:gd name="G104" fmla="*/ 17593 31138 1"/>
              <a:gd name="G105" fmla="*/ G104 1 31138"/>
              <a:gd name="G106" fmla="*/ 1 0 0"/>
              <a:gd name="G107" fmla="*/ G106 59209 1"/>
              <a:gd name="G108" fmla="*/ G107 1 59209"/>
              <a:gd name="G109" fmla="*/ 31138 31138 1"/>
              <a:gd name="G110" fmla="*/ G109 1 31138"/>
              <a:gd name="G111" fmla="*/ 8953 59209 1"/>
              <a:gd name="G112" fmla="*/ G111 1 59209"/>
              <a:gd name="G113" fmla="*/ 1 0 0"/>
              <a:gd name="G114" fmla="*/ G113 31138 1"/>
              <a:gd name="G115" fmla="*/ G114 1 31138"/>
              <a:gd name="G116" fmla="+- 59209 0 0"/>
              <a:gd name="G117" fmla="+- 31138 0 0"/>
              <a:gd name="T0" fmla="*/ 271097 w 1697609"/>
              <a:gd name="T1" fmla="*/ 0 h 1800610"/>
              <a:gd name="T2" fmla="*/ 1697609 w 1697609"/>
              <a:gd name="T3" fmla="*/ 1131705 h 1800610"/>
              <a:gd name="T4" fmla="*/ 0 w 1697609"/>
              <a:gd name="T5" fmla="*/ 1800610 h 1800610"/>
              <a:gd name="T6" fmla="*/ 271097 w 1697609"/>
              <a:gd name="T7" fmla="*/ 0 h 18006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97609" h="1800610">
                <a:moveTo>
                  <a:pt x="271097" y="0"/>
                </a:moveTo>
                <a:lnTo>
                  <a:pt x="1697609" y="1131705"/>
                </a:lnTo>
                <a:lnTo>
                  <a:pt x="0" y="1800610"/>
                </a:lnTo>
                <a:lnTo>
                  <a:pt x="27109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7172" name="Freeform 4"/>
          <p:cNvSpPr>
            <a:spLocks noChangeArrowheads="1"/>
          </p:cNvSpPr>
          <p:nvPr/>
        </p:nvSpPr>
        <p:spPr bwMode="auto">
          <a:xfrm rot="20460000">
            <a:off x="1641475" y="2303463"/>
            <a:ext cx="2895600" cy="2513012"/>
          </a:xfrm>
          <a:custGeom>
            <a:avLst/>
            <a:gdLst>
              <a:gd name="G0" fmla="*/ 26039 48065 1"/>
              <a:gd name="G1" fmla="*/ G0 1 48065"/>
              <a:gd name="G2" fmla="*/ 52733 63343 1"/>
              <a:gd name="G3" fmla="*/ G2 1 63343"/>
              <a:gd name="G4" fmla="*/ 46784 48065 1"/>
              <a:gd name="G5" fmla="*/ G4 1 48065"/>
              <a:gd name="G6" fmla="*/ 63343 63343 1"/>
              <a:gd name="G7" fmla="*/ G6 1 63343"/>
              <a:gd name="G8" fmla="*/ 40282 48065 1"/>
              <a:gd name="G9" fmla="*/ G8 1 48065"/>
              <a:gd name="G10" fmla="*/ 63343 63343 1"/>
              <a:gd name="G11" fmla="*/ G10 1 63343"/>
              <a:gd name="G12" fmla="*/ 1 0 0"/>
              <a:gd name="G13" fmla="*/ G12 48065 1"/>
              <a:gd name="G14" fmla="*/ G13 1 48065"/>
              <a:gd name="G15" fmla="*/ 63781 63343 1"/>
              <a:gd name="G16" fmla="*/ G15 1 63343"/>
              <a:gd name="G17" fmla="*/ 9041 48065 1"/>
              <a:gd name="G18" fmla="*/ G17 1 48065"/>
              <a:gd name="G19" fmla="*/ 2479 63343 1"/>
              <a:gd name="G20" fmla="*/ G19 1 63343"/>
              <a:gd name="G21" fmla="*/ 16095 48065 1"/>
              <a:gd name="G22" fmla="*/ G21 1 48065"/>
              <a:gd name="G23" fmla="*/ 63781 63343 1"/>
              <a:gd name="G24" fmla="*/ G23 1 63343"/>
              <a:gd name="G25" fmla="*/ 16095 48065 1"/>
              <a:gd name="G26" fmla="*/ G25 1 48065"/>
              <a:gd name="G27" fmla="*/ 55313 63343 1"/>
              <a:gd name="G28" fmla="*/ G27 1 63343"/>
              <a:gd name="G29" fmla="*/ 23008 48065 1"/>
              <a:gd name="G30" fmla="*/ G29 1 48065"/>
              <a:gd name="G31" fmla="*/ 28937 63343 1"/>
              <a:gd name="G32" fmla="*/ G31 1 63343"/>
              <a:gd name="G33" fmla="*/ 45649 48065 1"/>
              <a:gd name="G34" fmla="*/ G33 1 48065"/>
              <a:gd name="G35" fmla="*/ 55118 63343 1"/>
              <a:gd name="G36" fmla="*/ G35 1 63343"/>
              <a:gd name="G37" fmla="*/ 26039 48065 1"/>
              <a:gd name="G38" fmla="*/ G37 1 48065"/>
              <a:gd name="G39" fmla="*/ 52733 63343 1"/>
              <a:gd name="G40" fmla="*/ G39 1 63343"/>
              <a:gd name="G41" fmla="*/ 23114 48065 1"/>
              <a:gd name="G42" fmla="*/ G41 1 48065"/>
              <a:gd name="G43" fmla="*/ 8347 63343 1"/>
              <a:gd name="G44" fmla="*/ G43 1 63343"/>
              <a:gd name="G45" fmla="*/ 48065 48065 1"/>
              <a:gd name="G46" fmla="*/ G45 1 48065"/>
              <a:gd name="G47" fmla="*/ 44121 63343 1"/>
              <a:gd name="G48" fmla="*/ G47 1 63343"/>
              <a:gd name="G49" fmla="*/ 60640 48065 1"/>
              <a:gd name="G50" fmla="*/ G49 1 48065"/>
              <a:gd name="G51" fmla="*/ 54996 63343 1"/>
              <a:gd name="G52" fmla="*/ G51 1 63343"/>
              <a:gd name="G53" fmla="*/ 32989 48065 1"/>
              <a:gd name="G54" fmla="*/ G53 1 48065"/>
              <a:gd name="G55" fmla="*/ 31509 63343 1"/>
              <a:gd name="G56" fmla="*/ G55 1 63343"/>
              <a:gd name="G57" fmla="*/ 24525 48065 1"/>
              <a:gd name="G58" fmla="*/ G57 1 48065"/>
              <a:gd name="G59" fmla="*/ 27275 63343 1"/>
              <a:gd name="G60" fmla="*/ G59 1 63343"/>
              <a:gd name="G61" fmla="*/ 17471 48065 1"/>
              <a:gd name="G62" fmla="*/ G61 1 48065"/>
              <a:gd name="G63" fmla="*/ 31509 63343 1"/>
              <a:gd name="G64" fmla="*/ G63 1 63343"/>
              <a:gd name="G65" fmla="*/ 2759 48065 1"/>
              <a:gd name="G66" fmla="*/ G65 1 48065"/>
              <a:gd name="G67" fmla="*/ 24777 63343 1"/>
              <a:gd name="G68" fmla="*/ G67 1 63343"/>
              <a:gd name="G69" fmla="*/ 37783 48065 1"/>
              <a:gd name="G70" fmla="*/ G69 1 48065"/>
              <a:gd name="G71" fmla="*/ 24777 63343 1"/>
              <a:gd name="G72" fmla="*/ G71 1 63343"/>
              <a:gd name="G73" fmla="*/ 23114 48065 1"/>
              <a:gd name="G74" fmla="*/ G73 1 48065"/>
              <a:gd name="G75" fmla="*/ 8347 63343 1"/>
              <a:gd name="G76" fmla="*/ G75 1 63343"/>
              <a:gd name="G77" fmla="*/ 27034 48065 1"/>
              <a:gd name="G78" fmla="*/ G77 1 48065"/>
              <a:gd name="G79" fmla="*/ 1 0 0"/>
              <a:gd name="G80" fmla="*/ G79 63343 1"/>
              <a:gd name="G81" fmla="*/ G80 1 63343"/>
              <a:gd name="G82" fmla="*/ 8944 48065 1"/>
              <a:gd name="G83" fmla="*/ G82 1 48065"/>
              <a:gd name="G84" fmla="*/ 1 0 0"/>
              <a:gd name="G85" fmla="*/ G84 63343 1"/>
              <a:gd name="G86" fmla="*/ G85 1 63343"/>
              <a:gd name="G87" fmla="*/ 15124 48065 1"/>
              <a:gd name="G88" fmla="*/ G87 1 48065"/>
              <a:gd name="G89" fmla="*/ 29120 63343 1"/>
              <a:gd name="G90" fmla="*/ G89 1 63343"/>
              <a:gd name="G91" fmla="*/ 13714 48065 1"/>
              <a:gd name="G92" fmla="*/ G91 1 48065"/>
              <a:gd name="G93" fmla="*/ 33354 63343 1"/>
              <a:gd name="G94" fmla="*/ G93 1 63343"/>
              <a:gd name="G95" fmla="*/ 15124 48065 1"/>
              <a:gd name="G96" fmla="*/ G95 1 48065"/>
              <a:gd name="G97" fmla="*/ 37589 63343 1"/>
              <a:gd name="G98" fmla="*/ G97 1 63343"/>
              <a:gd name="G99" fmla="*/ 22178 48065 1"/>
              <a:gd name="G100" fmla="*/ G99 1 48065"/>
              <a:gd name="G101" fmla="*/ 41823 63343 1"/>
              <a:gd name="G102" fmla="*/ G101 1 63343"/>
              <a:gd name="G103" fmla="*/ 11496 48065 1"/>
              <a:gd name="G104" fmla="*/ G103 1 48065"/>
              <a:gd name="G105" fmla="*/ 41823 63343 1"/>
              <a:gd name="G106" fmla="*/ G105 1 63343"/>
              <a:gd name="G107" fmla="*/ 60228 48065 1"/>
              <a:gd name="G108" fmla="*/ G107 1 48065"/>
              <a:gd name="G109" fmla="*/ 51285 63343 1"/>
              <a:gd name="G110" fmla="*/ G109 1 63343"/>
              <a:gd name="G111" fmla="*/ 1 0 0"/>
              <a:gd name="G112" fmla="*/ G111 48065 1"/>
              <a:gd name="G113" fmla="*/ G112 1 48065"/>
              <a:gd name="G114" fmla="*/ 47051 63343 1"/>
              <a:gd name="G115" fmla="*/ G114 1 63343"/>
              <a:gd name="G116" fmla="*/ 27034 48065 1"/>
              <a:gd name="G117" fmla="*/ G116 1 48065"/>
              <a:gd name="G118" fmla="*/ 1 0 0"/>
              <a:gd name="G119" fmla="*/ G118 63343 1"/>
              <a:gd name="G120" fmla="*/ G119 1 63343"/>
              <a:gd name="G121" fmla="+- 48065 0 0"/>
              <a:gd name="G122" fmla="+- 63343 0 0"/>
              <a:gd name="T0" fmla="*/ 1271223 w 2341825"/>
              <a:gd name="T1" fmla="*/ 445949 h 2029423"/>
              <a:gd name="T2" fmla="*/ 2209472 w 2341825"/>
              <a:gd name="T3" fmla="*/ 2029423 h 2029423"/>
              <a:gd name="T4" fmla="*/ 105818 w 2341825"/>
              <a:gd name="T5" fmla="*/ 2029423 h 2029423"/>
              <a:gd name="T6" fmla="*/ 0 w 2341825"/>
              <a:gd name="T7" fmla="*/ 1833253 h 2029423"/>
              <a:gd name="T8" fmla="*/ 1844049 w 2341825"/>
              <a:gd name="T9" fmla="*/ 1837487 h 2029423"/>
              <a:gd name="T10" fmla="*/ 1851103 w 2341825"/>
              <a:gd name="T11" fmla="*/ 1833253 h 2029423"/>
              <a:gd name="T12" fmla="*/ 1851103 w 2341825"/>
              <a:gd name="T13" fmla="*/ 1824785 h 2029423"/>
              <a:gd name="T14" fmla="*/ 1726944 w 2341825"/>
              <a:gd name="T15" fmla="*/ 1601801 h 2029423"/>
              <a:gd name="T16" fmla="*/ 1159761 w 2341825"/>
              <a:gd name="T17" fmla="*/ 644942 h 2029423"/>
              <a:gd name="T18" fmla="*/ 1271223 w 2341825"/>
              <a:gd name="T19" fmla="*/ 445949 h 2029423"/>
              <a:gd name="T20" fmla="*/ 1268298 w 2341825"/>
              <a:gd name="T21" fmla="*/ 8347 h 2029423"/>
              <a:gd name="T22" fmla="*/ 2341825 w 2341825"/>
              <a:gd name="T23" fmla="*/ 1813593 h 2029423"/>
              <a:gd name="T24" fmla="*/ 2223328 w 2341825"/>
              <a:gd name="T25" fmla="*/ 2021076 h 2029423"/>
              <a:gd name="T26" fmla="*/ 1278173 w 2341825"/>
              <a:gd name="T27" fmla="*/ 424725 h 2029423"/>
              <a:gd name="T28" fmla="*/ 1269709 w 2341825"/>
              <a:gd name="T29" fmla="*/ 420491 h 2029423"/>
              <a:gd name="T30" fmla="*/ 1262655 w 2341825"/>
              <a:gd name="T31" fmla="*/ 424725 h 2029423"/>
              <a:gd name="T32" fmla="*/ 592583 w 2341825"/>
              <a:gd name="T33" fmla="*/ 1597641 h 2029423"/>
              <a:gd name="T34" fmla="*/ 365463 w 2341825"/>
              <a:gd name="T35" fmla="*/ 1597641 h 2029423"/>
              <a:gd name="T36" fmla="*/ 1268298 w 2341825"/>
              <a:gd name="T37" fmla="*/ 8347 h 2029423"/>
              <a:gd name="T38" fmla="*/ 1010074 w 2341825"/>
              <a:gd name="T39" fmla="*/ 0 h 2029423"/>
              <a:gd name="T40" fmla="*/ 1254128 w 2341825"/>
              <a:gd name="T41" fmla="*/ 0 h 2029423"/>
              <a:gd name="T42" fmla="*/ 342804 w 2341825"/>
              <a:gd name="T43" fmla="*/ 1601984 h 2029423"/>
              <a:gd name="T44" fmla="*/ 341394 w 2341825"/>
              <a:gd name="T45" fmla="*/ 1606218 h 2029423"/>
              <a:gd name="T46" fmla="*/ 342804 w 2341825"/>
              <a:gd name="T47" fmla="*/ 1610453 h 2029423"/>
              <a:gd name="T48" fmla="*/ 349858 w 2341825"/>
              <a:gd name="T49" fmla="*/ 1614687 h 2029423"/>
              <a:gd name="T50" fmla="*/ 1715432 w 2341825"/>
              <a:gd name="T51" fmla="*/ 1614687 h 2029423"/>
              <a:gd name="T52" fmla="*/ 1829700 w 2341825"/>
              <a:gd name="T53" fmla="*/ 1820757 h 2029423"/>
              <a:gd name="T54" fmla="*/ 0 w 2341825"/>
              <a:gd name="T55" fmla="*/ 1816523 h 2029423"/>
              <a:gd name="T56" fmla="*/ 1010074 w 2341825"/>
              <a:gd name="T57" fmla="*/ 0 h 2029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41825" h="2029423">
                <a:moveTo>
                  <a:pt x="1271223" y="445949"/>
                </a:moveTo>
                <a:cubicBezTo>
                  <a:pt x="1271223" y="445949"/>
                  <a:pt x="1271223" y="445949"/>
                  <a:pt x="2209472" y="2029423"/>
                </a:cubicBezTo>
                <a:cubicBezTo>
                  <a:pt x="2209472" y="2029423"/>
                  <a:pt x="2209472" y="2029423"/>
                  <a:pt x="105818" y="2029423"/>
                </a:cubicBezTo>
                <a:cubicBezTo>
                  <a:pt x="105818" y="2029423"/>
                  <a:pt x="105818" y="2029423"/>
                  <a:pt x="0" y="1833253"/>
                </a:cubicBezTo>
                <a:cubicBezTo>
                  <a:pt x="0" y="1833253"/>
                  <a:pt x="0" y="1833253"/>
                  <a:pt x="1844049" y="1837487"/>
                </a:cubicBezTo>
                <a:cubicBezTo>
                  <a:pt x="1846870" y="1837487"/>
                  <a:pt x="1849692" y="1836076"/>
                  <a:pt x="1851103" y="1833253"/>
                </a:cubicBezTo>
                <a:cubicBezTo>
                  <a:pt x="1852514" y="1830430"/>
                  <a:pt x="1852514" y="1827608"/>
                  <a:pt x="1851103" y="1824785"/>
                </a:cubicBezTo>
                <a:cubicBezTo>
                  <a:pt x="1851103" y="1824785"/>
                  <a:pt x="1851103" y="1824785"/>
                  <a:pt x="1726944" y="1601801"/>
                </a:cubicBezTo>
                <a:cubicBezTo>
                  <a:pt x="1726944" y="1601801"/>
                  <a:pt x="1726944" y="1601801"/>
                  <a:pt x="1159761" y="644942"/>
                </a:cubicBezTo>
                <a:cubicBezTo>
                  <a:pt x="1159761" y="644942"/>
                  <a:pt x="1159761" y="644942"/>
                  <a:pt x="1271223" y="445949"/>
                </a:cubicBezTo>
                <a:close/>
                <a:moveTo>
                  <a:pt x="1268298" y="8347"/>
                </a:moveTo>
                <a:cubicBezTo>
                  <a:pt x="1268298" y="8347"/>
                  <a:pt x="1268298" y="8347"/>
                  <a:pt x="2341825" y="1813593"/>
                </a:cubicBezTo>
                <a:cubicBezTo>
                  <a:pt x="2341825" y="1813593"/>
                  <a:pt x="2341825" y="1813593"/>
                  <a:pt x="2223328" y="2021076"/>
                </a:cubicBezTo>
                <a:cubicBezTo>
                  <a:pt x="2223328" y="2021076"/>
                  <a:pt x="2223328" y="2021076"/>
                  <a:pt x="1278173" y="424725"/>
                </a:cubicBezTo>
                <a:cubicBezTo>
                  <a:pt x="1275352" y="421902"/>
                  <a:pt x="1273941" y="420491"/>
                  <a:pt x="1269709" y="420491"/>
                </a:cubicBezTo>
                <a:cubicBezTo>
                  <a:pt x="1266887" y="420491"/>
                  <a:pt x="1264066" y="421902"/>
                  <a:pt x="1262655" y="424725"/>
                </a:cubicBezTo>
                <a:cubicBezTo>
                  <a:pt x="1262655" y="424725"/>
                  <a:pt x="1262655" y="424725"/>
                  <a:pt x="592583" y="1597641"/>
                </a:cubicBezTo>
                <a:cubicBezTo>
                  <a:pt x="592583" y="1597641"/>
                  <a:pt x="592583" y="1597641"/>
                  <a:pt x="365463" y="1597641"/>
                </a:cubicBezTo>
                <a:cubicBezTo>
                  <a:pt x="365463" y="1597641"/>
                  <a:pt x="365463" y="1597641"/>
                  <a:pt x="1268298" y="8347"/>
                </a:cubicBezTo>
                <a:close/>
                <a:moveTo>
                  <a:pt x="1010074" y="0"/>
                </a:moveTo>
                <a:cubicBezTo>
                  <a:pt x="1010074" y="0"/>
                  <a:pt x="1010074" y="0"/>
                  <a:pt x="1254128" y="0"/>
                </a:cubicBezTo>
                <a:cubicBezTo>
                  <a:pt x="1254128" y="0"/>
                  <a:pt x="1254128" y="0"/>
                  <a:pt x="342804" y="1601984"/>
                </a:cubicBezTo>
                <a:cubicBezTo>
                  <a:pt x="342804" y="1603395"/>
                  <a:pt x="341394" y="1604807"/>
                  <a:pt x="341394" y="1606218"/>
                </a:cubicBezTo>
                <a:cubicBezTo>
                  <a:pt x="341394" y="1607630"/>
                  <a:pt x="342804" y="1609041"/>
                  <a:pt x="342804" y="1610453"/>
                </a:cubicBezTo>
                <a:cubicBezTo>
                  <a:pt x="344215" y="1613276"/>
                  <a:pt x="347037" y="1614687"/>
                  <a:pt x="349858" y="1614687"/>
                </a:cubicBezTo>
                <a:cubicBezTo>
                  <a:pt x="349858" y="1614687"/>
                  <a:pt x="349858" y="1614687"/>
                  <a:pt x="1715432" y="1614687"/>
                </a:cubicBezTo>
                <a:cubicBezTo>
                  <a:pt x="1715432" y="1614687"/>
                  <a:pt x="1715432" y="1614687"/>
                  <a:pt x="1829700" y="1820757"/>
                </a:cubicBezTo>
                <a:cubicBezTo>
                  <a:pt x="1829700" y="1820757"/>
                  <a:pt x="1829700" y="1820757"/>
                  <a:pt x="0" y="1816523"/>
                </a:cubicBezTo>
                <a:cubicBezTo>
                  <a:pt x="0" y="1816523"/>
                  <a:pt x="0" y="1816523"/>
                  <a:pt x="10100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7813" y="371475"/>
            <a:ext cx="8589962" cy="611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8196" name="Freeform 4"/>
          <p:cNvSpPr>
            <a:spLocks noChangeArrowheads="1"/>
          </p:cNvSpPr>
          <p:nvPr/>
        </p:nvSpPr>
        <p:spPr bwMode="auto">
          <a:xfrm rot="10800000">
            <a:off x="3408363" y="374650"/>
            <a:ext cx="2335212" cy="5732463"/>
          </a:xfrm>
          <a:custGeom>
            <a:avLst/>
            <a:gdLst>
              <a:gd name="G0" fmla="*/ 1 0 0"/>
              <a:gd name="G1" fmla="*/ G0 33710 1"/>
              <a:gd name="G2" fmla="*/ G1 1 33710"/>
              <a:gd name="G3" fmla="*/ 1 0 0"/>
              <a:gd name="G4" fmla="*/ G3 31902 1"/>
              <a:gd name="G5" fmla="*/ G4 1 31902"/>
              <a:gd name="G6" fmla="*/ 33709 33710 1"/>
              <a:gd name="G7" fmla="*/ G6 1 33710"/>
              <a:gd name="G8" fmla="*/ 33709 31902 1"/>
              <a:gd name="G9" fmla="*/ G8 1 31902"/>
              <a:gd name="G10" fmla="*/ 33710 33710 1"/>
              <a:gd name="G11" fmla="*/ G10 1 33710"/>
              <a:gd name="G12" fmla="*/ 33709 31902 1"/>
              <a:gd name="G13" fmla="*/ G12 1 31902"/>
              <a:gd name="G14" fmla="*/ 33710 33710 1"/>
              <a:gd name="G15" fmla="*/ G14 1 33710"/>
              <a:gd name="G16" fmla="*/ 33710 31902 1"/>
              <a:gd name="G17" fmla="*/ G16 1 31902"/>
              <a:gd name="G18" fmla="*/ 33710 33710 1"/>
              <a:gd name="G19" fmla="*/ G18 1 33710"/>
              <a:gd name="G20" fmla="*/ 31902 31902 1"/>
              <a:gd name="G21" fmla="*/ G20 1 31902"/>
              <a:gd name="G22" fmla="*/ 1 0 0"/>
              <a:gd name="G23" fmla="*/ G22 33710 1"/>
              <a:gd name="G24" fmla="*/ G23 1 33710"/>
              <a:gd name="G25" fmla="*/ 31902 31902 1"/>
              <a:gd name="G26" fmla="*/ G25 1 31902"/>
              <a:gd name="G27" fmla="*/ 1 0 0"/>
              <a:gd name="G28" fmla="*/ G27 33710 1"/>
              <a:gd name="G29" fmla="*/ G28 1 33710"/>
              <a:gd name="G30" fmla="*/ 33710 31902 1"/>
              <a:gd name="G31" fmla="*/ G30 1 31902"/>
              <a:gd name="G32" fmla="*/ 1 0 0"/>
              <a:gd name="G33" fmla="*/ G32 33710 1"/>
              <a:gd name="G34" fmla="*/ G33 1 33710"/>
              <a:gd name="G35" fmla="*/ 33709 31902 1"/>
              <a:gd name="G36" fmla="*/ G35 1 31902"/>
              <a:gd name="G37" fmla="+- 33710 0 0"/>
              <a:gd name="G38" fmla="+- 31902 0 0"/>
              <a:gd name="T0" fmla="*/ 0 w 3113902"/>
              <a:gd name="T1" fmla="*/ 0 h 5733534"/>
              <a:gd name="T2" fmla="*/ 3113901 w 3113902"/>
              <a:gd name="T3" fmla="*/ 3113901 h 5733534"/>
              <a:gd name="T4" fmla="*/ 3113902 w 3113902"/>
              <a:gd name="T5" fmla="*/ 3113901 h 5733534"/>
              <a:gd name="T6" fmla="*/ 3113902 w 3113902"/>
              <a:gd name="T7" fmla="*/ 3113902 h 5733534"/>
              <a:gd name="T8" fmla="*/ 3113902 w 3113902"/>
              <a:gd name="T9" fmla="*/ 5733534 h 5733534"/>
              <a:gd name="T10" fmla="*/ 0 w 3113902"/>
              <a:gd name="T11" fmla="*/ 5733534 h 5733534"/>
              <a:gd name="T12" fmla="*/ 0 w 3113902"/>
              <a:gd name="T13" fmla="*/ 3113902 h 5733534"/>
              <a:gd name="T14" fmla="*/ 0 w 3113902"/>
              <a:gd name="T15" fmla="*/ 3113901 h 5733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13902" h="5733534">
                <a:moveTo>
                  <a:pt x="0" y="0"/>
                </a:moveTo>
                <a:lnTo>
                  <a:pt x="3113901" y="3113901"/>
                </a:lnTo>
                <a:lnTo>
                  <a:pt x="3113902" y="3113901"/>
                </a:lnTo>
                <a:lnTo>
                  <a:pt x="3113902" y="3113902"/>
                </a:lnTo>
                <a:lnTo>
                  <a:pt x="3113902" y="5733534"/>
                </a:lnTo>
                <a:lnTo>
                  <a:pt x="0" y="5733534"/>
                </a:lnTo>
                <a:lnTo>
                  <a:pt x="0" y="3113902"/>
                </a:lnTo>
                <a:lnTo>
                  <a:pt x="0" y="3113901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314C5F0-C2DF-7F4C-BF78-992C305FE7F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7199313" y="6557963"/>
            <a:ext cx="1738312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77813" y="371475"/>
            <a:ext cx="8589962" cy="611663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006BC2B9-3F4B-B844-B401-555F06C23D51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993774" y="6491287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5786C134-8916-004E-AD66-ADA5A23E7F4E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179512" y="6534869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</a:t>
            </a:r>
            <a:r>
              <a:rPr lang="de-DE" altLang="x-none" sz="800" b="1" dirty="0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de </a:t>
            </a:r>
            <a:r>
              <a:rPr lang="de-DE" altLang="x-none" sz="800" b="1" dirty="0" err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pages</a:t>
            </a:r>
            <a:endParaRPr lang="de-DE" altLang="x-none" sz="800" b="1" dirty="0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79400" y="282575"/>
            <a:ext cx="8586788" cy="6197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00" cap="flat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960813" y="50800"/>
            <a:ext cx="1220787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9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 ist mehr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49313" y="6513513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altLang="x-none"/>
          </a:p>
        </p:txBody>
      </p:sp>
      <p:sp>
        <p:nvSpPr>
          <p:cNvPr id="11268" name="Freeform 4"/>
          <p:cNvSpPr>
            <a:spLocks noChangeArrowheads="1"/>
          </p:cNvSpPr>
          <p:nvPr/>
        </p:nvSpPr>
        <p:spPr bwMode="auto">
          <a:xfrm>
            <a:off x="3141663" y="1006475"/>
            <a:ext cx="2216150" cy="2546350"/>
          </a:xfrm>
          <a:custGeom>
            <a:avLst/>
            <a:gdLst>
              <a:gd name="G0" fmla="*/ 1 0 0"/>
              <a:gd name="G1" fmla="*/ G0 52924 1"/>
              <a:gd name="G2" fmla="*/ G1 1 52924"/>
              <a:gd name="G3" fmla="*/ 1 0 0"/>
              <a:gd name="G4" fmla="*/ G3 18506 1"/>
              <a:gd name="G5" fmla="*/ G4 1 18506"/>
              <a:gd name="G6" fmla="*/ 52924 52924 1"/>
              <a:gd name="G7" fmla="*/ G6 1 52924"/>
              <a:gd name="G8" fmla="*/ 1 0 0"/>
              <a:gd name="G9" fmla="*/ G8 18506 1"/>
              <a:gd name="G10" fmla="*/ G9 1 18506"/>
              <a:gd name="G11" fmla="*/ 26462 52924 1"/>
              <a:gd name="G12" fmla="*/ G11 1 52924"/>
              <a:gd name="G13" fmla="*/ 18506 18506 1"/>
              <a:gd name="G14" fmla="*/ G13 1 18506"/>
              <a:gd name="G15" fmla="+- 52924 0 0"/>
              <a:gd name="G16" fmla="+- 18506 0 0"/>
              <a:gd name="T0" fmla="*/ 0 w 2150076"/>
              <a:gd name="T1" fmla="*/ 0 h 1853514"/>
              <a:gd name="T2" fmla="*/ 2150076 w 2150076"/>
              <a:gd name="T3" fmla="*/ 0 h 1853514"/>
              <a:gd name="T4" fmla="*/ 1075038 w 2150076"/>
              <a:gd name="T5" fmla="*/ 1853514 h 185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76" h="1853514">
                <a:moveTo>
                  <a:pt x="0" y="0"/>
                </a:moveTo>
                <a:lnTo>
                  <a:pt x="2150076" y="0"/>
                </a:lnTo>
                <a:lnTo>
                  <a:pt x="1075038" y="18535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1269" name="Freeform 5"/>
          <p:cNvSpPr>
            <a:spLocks noChangeArrowheads="1"/>
          </p:cNvSpPr>
          <p:nvPr/>
        </p:nvSpPr>
        <p:spPr bwMode="auto">
          <a:xfrm>
            <a:off x="4030663" y="2351088"/>
            <a:ext cx="1603375" cy="1843087"/>
          </a:xfrm>
          <a:custGeom>
            <a:avLst/>
            <a:gdLst>
              <a:gd name="G0" fmla="*/ 1 0 0"/>
              <a:gd name="G1" fmla="*/ G0 52924 1"/>
              <a:gd name="G2" fmla="*/ G1 1 52924"/>
              <a:gd name="G3" fmla="*/ 1 0 0"/>
              <a:gd name="G4" fmla="*/ G3 18506 1"/>
              <a:gd name="G5" fmla="*/ G4 1 18506"/>
              <a:gd name="G6" fmla="*/ 52924 52924 1"/>
              <a:gd name="G7" fmla="*/ G6 1 52924"/>
              <a:gd name="G8" fmla="*/ 1 0 0"/>
              <a:gd name="G9" fmla="*/ G8 18506 1"/>
              <a:gd name="G10" fmla="*/ G9 1 18506"/>
              <a:gd name="G11" fmla="*/ 26462 52924 1"/>
              <a:gd name="G12" fmla="*/ G11 1 52924"/>
              <a:gd name="G13" fmla="*/ 18506 18506 1"/>
              <a:gd name="G14" fmla="*/ G13 1 18506"/>
              <a:gd name="G15" fmla="+- 52924 0 0"/>
              <a:gd name="G16" fmla="+- 18506 0 0"/>
              <a:gd name="T0" fmla="*/ 0 w 2150076"/>
              <a:gd name="T1" fmla="*/ 0 h 1853514"/>
              <a:gd name="T2" fmla="*/ 2150076 w 2150076"/>
              <a:gd name="T3" fmla="*/ 0 h 1853514"/>
              <a:gd name="T4" fmla="*/ 1075038 w 2150076"/>
              <a:gd name="T5" fmla="*/ 1853514 h 1853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0076" h="1853514">
                <a:moveTo>
                  <a:pt x="0" y="0"/>
                </a:moveTo>
                <a:lnTo>
                  <a:pt x="2150076" y="0"/>
                </a:lnTo>
                <a:lnTo>
                  <a:pt x="1075038" y="18535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1200" b="1">
                <a:solidFill>
                  <a:srgbClr val="222222"/>
                </a:solidFill>
                <a:latin typeface="Source Sans Pro" charset="0"/>
                <a:ea typeface="Source Sans Pro" charset="0"/>
                <a:cs typeface="Source Sans Pro" charset="0"/>
              </a:rPr>
              <a:t>Drag &amp; Drop picture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title text format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411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x-none"/>
              <a:t>Click to edit the outline text format</a:t>
            </a:r>
          </a:p>
          <a:p>
            <a:pPr lvl="1"/>
            <a:r>
              <a:rPr lang="en-GB" altLang="x-none"/>
              <a:t>Second Outline Level</a:t>
            </a:r>
          </a:p>
          <a:p>
            <a:pPr lvl="2"/>
            <a:r>
              <a:rPr lang="en-GB" altLang="x-none"/>
              <a:t>Third Outline Level</a:t>
            </a:r>
          </a:p>
          <a:p>
            <a:pPr lvl="3"/>
            <a:r>
              <a:rPr lang="en-GB" altLang="x-none"/>
              <a:t>Fourth Outline Level</a:t>
            </a:r>
          </a:p>
          <a:p>
            <a:pPr lvl="4"/>
            <a:r>
              <a:rPr lang="en-GB" altLang="x-none"/>
              <a:t>Fifth Outline Level</a:t>
            </a:r>
          </a:p>
          <a:p>
            <a:pPr lvl="4"/>
            <a:r>
              <a:rPr lang="en-GB" altLang="x-none"/>
              <a:t>Sixth Outline Level</a:t>
            </a:r>
          </a:p>
          <a:p>
            <a:pPr lvl="4"/>
            <a:r>
              <a:rPr lang="en-GB" altLang="x-none"/>
              <a:t>Seventh Outline Level</a:t>
            </a:r>
          </a:p>
          <a:p>
            <a:pPr lvl="4"/>
            <a:r>
              <a:rPr lang="en-GB" altLang="x-none"/>
              <a:t>Eighth Outline Level</a:t>
            </a:r>
          </a:p>
          <a:p>
            <a:pPr lvl="4"/>
            <a:r>
              <a:rPr lang="en-GB" altLang="x-none"/>
              <a:t>Ninth Outline Level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85825" y="6548438"/>
            <a:ext cx="485775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fld id="{7B195686-AC2C-7848-BDD3-7E5A5AC75FFF}" type="slidenum"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pPr eaLnBrk="1" hangingPunct="1">
                <a:buClr>
                  <a:srgbClr val="000000"/>
                </a:buClr>
                <a:buSzPct val="100000"/>
                <a:buFont typeface="Times New Roman" charset="0"/>
                <a:buNone/>
              </a:pPr>
              <a:t>‹Nr.›</a:t>
            </a:fld>
            <a:endParaRPr lang="de-DE" altLang="x-none" sz="800" b="1">
              <a:solidFill>
                <a:srgbClr val="222222"/>
              </a:solidFill>
              <a:latin typeface="Source Sans Pro Semibold" charset="0"/>
              <a:ea typeface="Source Sans Pro Semibold" charset="0"/>
              <a:cs typeface="Source Sans Pro Semibold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3350" y="6557963"/>
            <a:ext cx="922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800" b="1">
                <a:solidFill>
                  <a:srgbClr val="222222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nombre de pages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mc:AlternateContent xmlns:mc="http://schemas.openxmlformats.org/markup-compatibility/2006" xmlns:p14="http://schemas.microsoft.com/office/powerpoint/2010/main">
    <mc:Choice Requires="p14">
      <p:transition spd="slow" p14:dur="3500" advTm="3500">
        <p:fade/>
      </p:transition>
    </mc:Choice>
    <mc:Fallback xmlns="">
      <p:transition spd="slow" advTm="3500">
        <p:fade/>
      </p:transition>
    </mc:Fallback>
  </mc:AlternateContent>
  <p:txStyles>
    <p:titleStyle>
      <a:lvl1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2pPr>
      <a:lvl3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3pPr>
      <a:lvl4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4pPr>
      <a:lvl5pPr algn="l" defTabSz="449263" rtl="0" eaLnBrk="0" fontAlgn="base" hangingPunct="0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5pPr>
      <a:lvl6pPr marL="25146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6pPr>
      <a:lvl7pPr marL="29718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7pPr>
      <a:lvl8pPr marL="34290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8pPr>
      <a:lvl9pPr marL="3886200" indent="-228600" algn="l" defTabSz="449263" rtl="0" fontAlgn="base">
        <a:lnSpc>
          <a:spcPct val="9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222222"/>
          </a:solidFill>
          <a:latin typeface="Calibri" charset="0"/>
          <a:ea typeface="Arial Unicode MS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6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2800" kern="12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6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kern="1200">
          <a:solidFill>
            <a:srgbClr val="222222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6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 kern="1200">
          <a:solidFill>
            <a:srgbClr val="22222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2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nicole.stranianek@thg-radevormwald.de" TargetMode="External"/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itutfrancais.de/deutschland/bildung/schule/franzoesisch-ist-mehr" TargetMode="Externa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67.xml"/><Relationship Id="rId1" Type="http://schemas.openxmlformats.org/officeDocument/2006/relationships/video" Target="https://www.youtube.com/embed/103bx_Waacc?feature=oembed" TargetMode="Externa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7.xml"/><Relationship Id="rId2" Type="http://schemas.openxmlformats.org/officeDocument/2006/relationships/video" Target="https://www.youtube.com/embed/8Hu8L7psTHQ?feature=oembed" TargetMode="External"/><Relationship Id="rId1" Type="http://schemas.openxmlformats.org/officeDocument/2006/relationships/video" Target="https://www.youtube.com/embed/D6Wi3SmmnAE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1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2770" name="Freeform 2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1" name="Freeform 3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2" name="Freeform 4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3" name="Freeform 5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4" name="Freeform 6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5" name="Freeform 7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6" name="Freeform 8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7" name="Freeform 9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8" name="Freeform 10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79" name="Freeform 11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0" name="Freeform 12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1" name="Freeform 13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2" name="Freeform 14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3" name="Freeform 15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4" name="Freeform 16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5" name="Freeform 17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6" name="Freeform 18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7" name="Freeform 19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8" name="Freeform 20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89" name="Freeform 21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0" name="Freeform 22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1" name="Freeform 23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2" name="Freeform 24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3" name="Freeform 25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4" name="Freeform 26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5" name="Freeform 27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6" name="Freeform 28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7" name="Freeform 29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8" name="Freeform 30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799" name="Freeform 31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0" name="Freeform 32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1" name="Freeform 33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2" name="Freeform 34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3" name="Freeform 35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4" name="Freeform 36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5" name="Freeform 37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6" name="Freeform 38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7" name="Freeform 39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8" name="Freeform 40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09" name="Freeform 41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0" name="Freeform 42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1" name="Freeform 43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2" name="Freeform 44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3" name="Freeform 45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4" name="Freeform 46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5" name="Freeform 47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6" name="Freeform 48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7" name="Freeform 49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8" name="Freeform 50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19" name="Freeform 51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0" name="Freeform 52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1" name="Freeform 53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2" name="Freeform 54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3" name="Freeform 55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4" name="Freeform 56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5" name="Freeform 57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6" name="Freeform 58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7" name="Freeform 59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8" name="Freeform 60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29" name="Freeform 61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0" name="Freeform 62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1" name="Freeform 63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2" name="Freeform 64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3" name="Freeform 65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4" name="Freeform 66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5" name="Freeform 67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6" name="Freeform 68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7" name="Freeform 69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8" name="Freeform 70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39" name="Freeform 71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0" name="Freeform 72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1" name="Freeform 73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2" name="Freeform 74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3" name="Freeform 75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4" name="Freeform 76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5" name="Freeform 77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6" name="Freeform 78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7" name="Freeform 79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8" name="Freeform 80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49" name="Freeform 81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0" name="Freeform 82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1" name="Freeform 83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2" name="Freeform 84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3" name="Freeform 85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4" name="Freeform 86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5" name="Freeform 87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6" name="Freeform 88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7" name="Freeform 89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8" name="Freeform 90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59" name="Freeform 91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0" name="Freeform 92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1" name="Freeform 93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2" name="Freeform 94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3" name="Freeform 95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4" name="Freeform 96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5" name="Freeform 97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6" name="Freeform 98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7" name="Freeform 99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8" name="Freeform 100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69" name="Freeform 101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0" name="Freeform 102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1" name="Freeform 103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2" name="Freeform 104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3" name="Freeform 105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4" name="Freeform 106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5" name="Freeform 107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6" name="Freeform 108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7" name="Freeform 109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8" name="Freeform 110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79" name="Freeform 111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0" name="Freeform 112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1" name="Freeform 113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2" name="Freeform 114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3" name="Freeform 115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4" name="Freeform 116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5" name="Freeform 117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6" name="Freeform 118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7" name="Freeform 119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2888" name="Freeform 120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78" y="1289424"/>
            <a:ext cx="1701344" cy="1345566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821" y="3482714"/>
            <a:ext cx="1136904" cy="89916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34" y="4394760"/>
            <a:ext cx="1434578" cy="1134586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3" y="287528"/>
            <a:ext cx="8635379" cy="623781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6" y="1168115"/>
            <a:ext cx="1519691" cy="1201900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974">
            <a:off x="7141411" y="3306444"/>
            <a:ext cx="1402248" cy="1109017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69" y="4467225"/>
            <a:ext cx="1357957" cy="1073987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819" y="5348055"/>
            <a:ext cx="2830106" cy="886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0" y="283471"/>
            <a:ext cx="8593115" cy="6207286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9" y="64029"/>
            <a:ext cx="8672739" cy="6264803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4" y="283794"/>
            <a:ext cx="8640547" cy="624154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763" y="4818130"/>
            <a:ext cx="2535936" cy="183184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3876061"/>
            <a:ext cx="3581277" cy="258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6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7"/>
            <a:ext cx="8613511" cy="6222019"/>
          </a:xfrm>
          <a:prstGeom prst="rect">
            <a:avLst/>
          </a:prstGeom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2411760" y="2605058"/>
            <a:ext cx="7111554" cy="144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französischen Sprachraum.</a:t>
            </a:r>
          </a:p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Faszinierend groß und vielfältig.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381224" y="3561512"/>
            <a:ext cx="777686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Rund 280 Millionen Menschen sprechen weltweit Französisch 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auf allen 5 Kontinenten: in Belgien, der Schweiz und Luxemburg, 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auch in Kanada, vielen nord- und westafrikanischen Ländern sowie 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auf einer Vielzahl der karibischen Inseln und im Indischen Ozean 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die französischsprachige Welt ist ein riesiger Wirtschaftsraum,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der mit Deutschland eng verbunden ist 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der Handelsaustausch mit diesen Ländern nimmt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für Deutschland die zweite Stelle ein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6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 Französisch weltweit mobil.</a:t>
            </a:r>
          </a:p>
          <a:p>
            <a:endParaRPr lang="de-DE" sz="16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x-none" dirty="0">
              <a:solidFill>
                <a:srgbClr val="22222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14" y="85457"/>
            <a:ext cx="3831189" cy="2767479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464496" cy="210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5582" cy="624518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9691"/>
            <a:ext cx="5832648" cy="4213247"/>
          </a:xfrm>
          <a:prstGeom prst="rect">
            <a:avLst/>
          </a:prstGeom>
        </p:spPr>
      </p:pic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1547664" y="1866271"/>
            <a:ext cx="5815409" cy="144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sz="3000" dirty="0">
                <a:solidFill>
                  <a:srgbClr val="00305C"/>
                </a:solidFill>
                <a:latin typeface="Source Sans Pro Black" charset="0"/>
                <a:ea typeface="Source Sans Pro Black" charset="0"/>
                <a:cs typeface="Source Sans Pro Black" charset="0"/>
              </a:rPr>
              <a:t>UND IN DIE WELT.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47664" y="2446358"/>
            <a:ext cx="5117190" cy="357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Einfach einzigartig in Europa.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zählt zu den wichtigsten Weltsprachen 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in der Schule, während der Ausbildung oder im Studium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die Vielzahl an Schul- und Städtepartnerschaften,</a:t>
            </a:r>
            <a:b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an Begegnungs- und Austauschprogrammen macht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die deutsch-französische Zusammenarbeit einzigartig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mit Französisch als Grundlage ist der Erwerb anderer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romanischer Sprachen, wie Spanisch oder Italienisch, leichter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das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Delf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Sprachzertifikat oder der Doppelabschluss </a:t>
            </a:r>
            <a:r>
              <a:rPr lang="de-DE" sz="1400" dirty="0" err="1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Abibac</a:t>
            </a:r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qualifizieren für Europa und die Welt</a:t>
            </a:r>
          </a:p>
          <a:p>
            <a:endParaRPr lang="de-DE" sz="600" dirty="0">
              <a:solidFill>
                <a:srgbClr val="00305C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· wer Französisch spricht, lernt nicht nur andere Länder,  </a:t>
            </a:r>
          </a:p>
          <a:p>
            <a:r>
              <a:rPr lang="de-DE" sz="1400" dirty="0">
                <a:solidFill>
                  <a:srgbClr val="00305C"/>
                </a:solidFill>
                <a:latin typeface="Source Sans Pro" charset="0"/>
                <a:ea typeface="Source Sans Pro" charset="0"/>
                <a:cs typeface="Source Sans Pro" charset="0"/>
              </a:rPr>
              <a:t>  sondern auch sich selbst und seine Heimat intensiv kennen</a:t>
            </a:r>
          </a:p>
          <a:p>
            <a:r>
              <a:rPr lang="de-DE" sz="1400" dirty="0"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endParaRPr lang="de-DE" sz="1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1600" dirty="0"/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x-none" dirty="0">
              <a:solidFill>
                <a:srgbClr val="22222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  <p:pic>
        <p:nvPicPr>
          <p:cNvPr id="23" name="Bild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1256">
            <a:off x="4914882" y="13627"/>
            <a:ext cx="5526024" cy="87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6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1E572-85B7-42D3-8B4D-133E4EFD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8013" cy="1143000"/>
          </a:xfrm>
          <a:solidFill>
            <a:srgbClr val="0070C0">
              <a:alpha val="34000"/>
            </a:srgbClr>
          </a:solidFill>
        </p:spPr>
        <p:txBody>
          <a:bodyPr/>
          <a:lstStyle/>
          <a:p>
            <a:pPr algn="ctr"/>
            <a:r>
              <a:rPr lang="de-DE" sz="18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</a:t>
            </a:r>
            <a:r>
              <a:rPr lang="de-DE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&lt;3 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</a:t>
            </a:r>
            <a:r>
              <a:rPr lang="de-DE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</a:t>
            </a:r>
            <a:r>
              <a:rPr lang="de-DE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!</a:t>
            </a:r>
            <a:endParaRPr lang="de-DE" sz="3600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8AADCB-5CBC-42DC-9BBE-5344B41550DE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/>
            <a:r>
              <a:rPr lang="de-DE" dirty="0">
                <a:latin typeface="Century Gothic" panose="020B0502020202020204" pitchFamily="34" charset="0"/>
              </a:rPr>
              <a:t>Wenn du Fragen hast, melde dich gerne!</a:t>
            </a:r>
          </a:p>
          <a:p>
            <a:pPr algn="ctr"/>
            <a:endParaRPr lang="de-DE" dirty="0">
              <a:latin typeface="Century Gothic" panose="020B0502020202020204" pitchFamily="34" charset="0"/>
              <a:hlinkClick r:id="rId2"/>
            </a:endParaRPr>
          </a:p>
          <a:p>
            <a:pPr algn="ctr"/>
            <a:r>
              <a:rPr lang="de-DE" sz="2400" dirty="0">
                <a:latin typeface="Century Gothic" panose="020B0502020202020204" pitchFamily="34" charset="0"/>
                <a:hlinkClick r:id="rId2"/>
              </a:rPr>
              <a:t>nicole.stranianek@thg-radevormwald.de</a:t>
            </a:r>
            <a:br>
              <a:rPr lang="de-DE" sz="2400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Eure Französisch-Fachschaft </a:t>
            </a:r>
          </a:p>
          <a:p>
            <a:pPr algn="ctr"/>
            <a:r>
              <a:rPr lang="de-DE" dirty="0">
                <a:latin typeface="Century Gothic" panose="020B0502020202020204" pitchFamily="34" charset="0"/>
              </a:rPr>
              <a:t>des Theodor-Heuss-Gymnasiums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326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EE426-B328-42AA-B900-7157370F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273050"/>
            <a:ext cx="8147248" cy="1143000"/>
          </a:xfrm>
        </p:spPr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Quelle: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 </a:t>
            </a:r>
            <a:r>
              <a:rPr lang="de-DE" dirty="0">
                <a:latin typeface="Century Gothic" panose="020B0502020202020204" pitchFamily="34" charset="0"/>
                <a:hlinkClick r:id="rId2"/>
              </a:rPr>
              <a:t>Französisch ist Mehr! | Institut </a:t>
            </a:r>
            <a:r>
              <a:rPr lang="de-DE" dirty="0" err="1">
                <a:latin typeface="Century Gothic" panose="020B0502020202020204" pitchFamily="34" charset="0"/>
                <a:hlinkClick r:id="rId2"/>
              </a:rPr>
              <a:t>français</a:t>
            </a:r>
            <a:r>
              <a:rPr lang="de-DE" dirty="0">
                <a:latin typeface="Century Gothic" panose="020B0502020202020204" pitchFamily="34" charset="0"/>
                <a:hlinkClick r:id="rId2"/>
              </a:rPr>
              <a:t> </a:t>
            </a:r>
            <a:r>
              <a:rPr lang="de-DE" dirty="0" err="1">
                <a:latin typeface="Century Gothic" panose="020B0502020202020204" pitchFamily="34" charset="0"/>
                <a:hlinkClick r:id="rId2"/>
              </a:rPr>
              <a:t>d'Allemagne</a:t>
            </a:r>
            <a:r>
              <a:rPr lang="de-DE" dirty="0">
                <a:latin typeface="Century Gothic" panose="020B0502020202020204" pitchFamily="34" charset="0"/>
                <a:hlinkClick r:id="rId2"/>
              </a:rPr>
              <a:t> (institutfrancais.de)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1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31B1E-0AB8-4E2B-A04D-6BB5EF8BE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4000" b="1" dirty="0">
                <a:latin typeface="Century Gothic" panose="020B0502020202020204" pitchFamily="34" charset="0"/>
              </a:rPr>
              <a:t>La </a:t>
            </a:r>
            <a:r>
              <a:rPr lang="de-DE" sz="4000" b="1" dirty="0" err="1">
                <a:latin typeface="Century Gothic" panose="020B0502020202020204" pitchFamily="34" charset="0"/>
              </a:rPr>
              <a:t>musique</a:t>
            </a:r>
            <a:endParaRPr lang="de-DE" sz="40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C29CC-91C4-41BB-B15F-563328905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>
                <a:latin typeface="Century Gothic" panose="020B0502020202020204" pitchFamily="34" charset="0"/>
              </a:rPr>
              <a:t>Du kennst bestimmt das Lied von </a:t>
            </a:r>
            <a:r>
              <a:rPr lang="de-DE" sz="2400" dirty="0" err="1">
                <a:latin typeface="Century Gothic" panose="020B0502020202020204" pitchFamily="34" charset="0"/>
              </a:rPr>
              <a:t>Namika</a:t>
            </a:r>
            <a:r>
              <a:rPr lang="de-DE" sz="2400" dirty="0">
                <a:latin typeface="Century Gothic" panose="020B0502020202020204" pitchFamily="34" charset="0"/>
              </a:rPr>
              <a:t> „Je ne </a:t>
            </a:r>
            <a:r>
              <a:rPr lang="de-DE" sz="2400" dirty="0" err="1">
                <a:latin typeface="Century Gothic" panose="020B0502020202020204" pitchFamily="34" charset="0"/>
              </a:rPr>
              <a:t>parle</a:t>
            </a:r>
            <a:endParaRPr lang="de-DE" sz="2400" dirty="0">
              <a:latin typeface="Century Gothic" panose="020B0502020202020204" pitchFamily="34" charset="0"/>
            </a:endParaRPr>
          </a:p>
          <a:p>
            <a:r>
              <a:rPr lang="de-DE" sz="2400" dirty="0" err="1">
                <a:latin typeface="Century Gothic" panose="020B0502020202020204" pitchFamily="34" charset="0"/>
              </a:rPr>
              <a:t>pas</a:t>
            </a:r>
            <a:r>
              <a:rPr lang="de-DE" sz="2400" dirty="0">
                <a:latin typeface="Century Gothic" panose="020B0502020202020204" pitchFamily="34" charset="0"/>
              </a:rPr>
              <a:t> </a:t>
            </a:r>
            <a:r>
              <a:rPr lang="de-DE" sz="2400" dirty="0" err="1">
                <a:latin typeface="Century Gothic" panose="020B0502020202020204" pitchFamily="34" charset="0"/>
              </a:rPr>
              <a:t>français</a:t>
            </a:r>
            <a:r>
              <a:rPr lang="de-DE" sz="2400" dirty="0">
                <a:latin typeface="Century Gothic" panose="020B0502020202020204" pitchFamily="34" charset="0"/>
              </a:rPr>
              <a:t>“ (Ich spreche kein Französisch.) </a:t>
            </a:r>
            <a:br>
              <a:rPr lang="de-DE" sz="2400" dirty="0">
                <a:latin typeface="Century Gothic" panose="020B0502020202020204" pitchFamily="34" charset="0"/>
              </a:rPr>
            </a:br>
            <a:endParaRPr lang="de-DE" sz="2400" dirty="0">
              <a:latin typeface="Century Gothic" panose="020B0502020202020204" pitchFamily="34" charset="0"/>
            </a:endParaRPr>
          </a:p>
          <a:p>
            <a:r>
              <a:rPr lang="de-DE" sz="2400" dirty="0">
                <a:latin typeface="Century Gothic" panose="020B0502020202020204" pitchFamily="34" charset="0"/>
              </a:rPr>
              <a:t>Französisch hört sich wirklich nice an ;)</a:t>
            </a: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br>
              <a:rPr lang="de-DE" dirty="0">
                <a:latin typeface="Century Gothic" panose="020B0502020202020204" pitchFamily="34" charset="0"/>
              </a:rPr>
            </a:b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Je ne </a:t>
            </a:r>
            <a:r>
              <a:rPr lang="de-DE" sz="2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parle</a:t>
            </a: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de-DE" sz="2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pas</a:t>
            </a: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de-DE" sz="2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français</a:t>
            </a:r>
            <a:br>
              <a:rPr lang="de-DE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Aber bitte </a:t>
            </a:r>
            <a:r>
              <a:rPr lang="de-DE" sz="2200" b="0" i="0" dirty="0" err="1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red</a:t>
            </a: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 weiter</a:t>
            </a:r>
            <a:br>
              <a:rPr lang="de-DE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Alles, was du so erzählst</a:t>
            </a:r>
            <a:br>
              <a:rPr lang="de-DE" sz="22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r>
              <a:rPr lang="de-DE" sz="2200" b="0" i="0" dirty="0">
                <a:solidFill>
                  <a:schemeClr val="accent6">
                    <a:lumMod val="75000"/>
                  </a:schemeClr>
                </a:solidFill>
                <a:effectLst/>
                <a:latin typeface="Century Gothic" panose="020B0502020202020204" pitchFamily="34" charset="0"/>
              </a:rPr>
              <a:t>Hört sich irgendwie nice an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4" name="Onlinemedien 3" title="Namika - Je ne parle pas français (Official Video)">
            <a:hlinkClick r:id="" action="ppaction://media"/>
            <a:extLst>
              <a:ext uri="{FF2B5EF4-FFF2-40B4-BE49-F238E27FC236}">
                <a16:creationId xmlns:a16="http://schemas.microsoft.com/office/drawing/2014/main" id="{A1B32D69-A259-400F-A873-AA1D4D06AB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58371" y="3717032"/>
            <a:ext cx="3609682" cy="20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4078BE-A05D-4916-A8E1-095174AA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8013" cy="1143000"/>
          </a:xfrm>
        </p:spPr>
        <p:txBody>
          <a:bodyPr/>
          <a:lstStyle/>
          <a:p>
            <a:pPr algn="ctr"/>
            <a:r>
              <a:rPr lang="de-DE" sz="4000" b="1" dirty="0">
                <a:latin typeface="Century Gothic" panose="020B0502020202020204" pitchFamily="34" charset="0"/>
              </a:rPr>
              <a:t>La </a:t>
            </a:r>
            <a:r>
              <a:rPr lang="de-DE" sz="4000" b="1" dirty="0" err="1">
                <a:latin typeface="Century Gothic" panose="020B0502020202020204" pitchFamily="34" charset="0"/>
              </a:rPr>
              <a:t>musique</a:t>
            </a:r>
            <a:endParaRPr lang="de-DE" sz="4000" b="1" dirty="0">
              <a:latin typeface="Century Gothic" panose="020B0502020202020204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C7B095-B2C5-45E0-A6AD-C3348D88E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Century Gothic" panose="020B0502020202020204" pitchFamily="34" charset="0"/>
              </a:rPr>
              <a:t>Vielleicht hast du dir schon die Frage gestellt,</a:t>
            </a:r>
          </a:p>
          <a:p>
            <a:r>
              <a:rPr lang="de-DE" dirty="0">
                <a:latin typeface="Century Gothic" panose="020B0502020202020204" pitchFamily="34" charset="0"/>
              </a:rPr>
              <a:t>wie die französische Sprache eigentlich klingt.</a:t>
            </a:r>
          </a:p>
          <a:p>
            <a:r>
              <a:rPr lang="de-DE" dirty="0">
                <a:latin typeface="Century Gothic" panose="020B0502020202020204" pitchFamily="34" charset="0"/>
              </a:rPr>
              <a:t>Hier kannst du dir französische Lieder von</a:t>
            </a:r>
          </a:p>
          <a:p>
            <a:r>
              <a:rPr lang="de-DE" dirty="0">
                <a:latin typeface="Century Gothic" panose="020B0502020202020204" pitchFamily="34" charset="0"/>
              </a:rPr>
              <a:t>zwei Stars aus Frankreich anhören.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r>
              <a:rPr lang="de-DE" dirty="0">
                <a:latin typeface="Century Gothic" panose="020B0502020202020204" pitchFamily="34" charset="0"/>
              </a:rPr>
              <a:t>       </a:t>
            </a:r>
            <a:br>
              <a:rPr lang="de-DE" dirty="0">
                <a:latin typeface="Century Gothic" panose="020B0502020202020204" pitchFamily="34" charset="0"/>
              </a:rPr>
            </a:br>
            <a:r>
              <a:rPr lang="de-DE" dirty="0">
                <a:latin typeface="Century Gothic" panose="020B0502020202020204" pitchFamily="34" charset="0"/>
              </a:rPr>
              <a:t>       Angèle                              Maître </a:t>
            </a:r>
            <a:r>
              <a:rPr lang="de-DE" dirty="0" err="1">
                <a:latin typeface="Century Gothic" panose="020B0502020202020204" pitchFamily="34" charset="0"/>
              </a:rPr>
              <a:t>Gims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4" name="Onlinemedien 3" title="Angèle - Flou [CLIP OFFICIEL]">
            <a:hlinkClick r:id="" action="ppaction://media"/>
            <a:extLst>
              <a:ext uri="{FF2B5EF4-FFF2-40B4-BE49-F238E27FC236}">
                <a16:creationId xmlns:a16="http://schemas.microsoft.com/office/drawing/2014/main" id="{E2DA7C23-10A1-48CD-BA1C-879A3F68D3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3608" y="4149080"/>
            <a:ext cx="2540000" cy="1435100"/>
          </a:xfrm>
          <a:prstGeom prst="rect">
            <a:avLst/>
          </a:prstGeom>
        </p:spPr>
      </p:pic>
      <p:pic>
        <p:nvPicPr>
          <p:cNvPr id="5" name="Onlinemedien 4" title="GIMS - Miami Vice (Clip Officiel)">
            <a:hlinkClick r:id="" action="ppaction://media"/>
            <a:extLst>
              <a:ext uri="{FF2B5EF4-FFF2-40B4-BE49-F238E27FC236}">
                <a16:creationId xmlns:a16="http://schemas.microsoft.com/office/drawing/2014/main" id="{778D94B9-97D2-4932-A6B3-CD41E33F7E3C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5508104" y="414908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2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F3E7A3-3DC5-4B6E-B2DA-D591E916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600" b="1" dirty="0">
                <a:latin typeface="Century Gothic" panose="020B0502020202020204" pitchFamily="34" charset="0"/>
              </a:rPr>
              <a:t>Diese Wörter kannst du bestimmt schon übersetzen!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DB9E9A-EB9E-484C-8DAE-05AF4054692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92D050">
              <a:alpha val="25000"/>
            </a:srgbClr>
          </a:solidFill>
        </p:spPr>
        <p:txBody>
          <a:bodyPr/>
          <a:lstStyle/>
          <a:p>
            <a:br>
              <a:rPr lang="de-DE" dirty="0"/>
            </a:br>
            <a:r>
              <a:rPr lang="de-DE" dirty="0"/>
              <a:t>                             </a:t>
            </a:r>
            <a:r>
              <a:rPr lang="de-DE" sz="2400" dirty="0"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latin typeface="Century Gothic" panose="020B0502020202020204" pitchFamily="34" charset="0"/>
              </a:rPr>
              <a:t>chauffeur</a:t>
            </a:r>
            <a:r>
              <a:rPr lang="de-DE" sz="2400" dirty="0">
                <a:latin typeface="Century Gothic" panose="020B0502020202020204" pitchFamily="34" charset="0"/>
              </a:rPr>
              <a:t>      </a:t>
            </a:r>
            <a:r>
              <a:rPr lang="de-DE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solidFill>
                  <a:srgbClr val="7030A0"/>
                </a:solidFill>
                <a:latin typeface="Century Gothic" panose="020B0502020202020204" pitchFamily="34" charset="0"/>
              </a:rPr>
              <a:t>croissant</a:t>
            </a:r>
            <a:r>
              <a:rPr lang="de-DE" sz="2400" dirty="0">
                <a:solidFill>
                  <a:srgbClr val="7030A0"/>
                </a:solidFill>
                <a:latin typeface="Century Gothic" panose="020B0502020202020204" pitchFamily="34" charset="0"/>
              </a:rPr>
              <a:t>   </a:t>
            </a: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latin typeface="Century Gothic" panose="020B0502020202020204" pitchFamily="34" charset="0"/>
              </a:rPr>
              <a:t> </a:t>
            </a:r>
            <a:br>
              <a:rPr lang="de-DE" sz="2400" dirty="0">
                <a:latin typeface="Century Gothic" panose="020B0502020202020204" pitchFamily="34" charset="0"/>
              </a:rPr>
            </a:b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latin typeface="Century Gothic" panose="020B0502020202020204" pitchFamily="34" charset="0"/>
              </a:rPr>
              <a:t>                                 </a:t>
            </a:r>
            <a:r>
              <a:rPr lang="de-DE" sz="2400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l‘hôtel</a:t>
            </a:r>
            <a:br>
              <a:rPr lang="de-DE" sz="2400" dirty="0">
                <a:latin typeface="Century Gothic" panose="020B0502020202020204" pitchFamily="34" charset="0"/>
              </a:rPr>
            </a:b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café</a:t>
            </a:r>
            <a:r>
              <a:rPr lang="de-DE" sz="2400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</a:rPr>
              <a:t>           </a:t>
            </a:r>
            <a:r>
              <a:rPr lang="de-DE" sz="2400" dirty="0"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latin typeface="Century Gothic" panose="020B0502020202020204" pitchFamily="34" charset="0"/>
              </a:rPr>
              <a:t>champagne</a:t>
            </a:r>
            <a:r>
              <a:rPr lang="de-DE" sz="2400" dirty="0">
                <a:latin typeface="Century Gothic" panose="020B0502020202020204" pitchFamily="34" charset="0"/>
              </a:rPr>
              <a:t>        </a:t>
            </a:r>
            <a:br>
              <a:rPr lang="de-DE" sz="2400" dirty="0">
                <a:latin typeface="Century Gothic" panose="020B0502020202020204" pitchFamily="34" charset="0"/>
              </a:rPr>
            </a:b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latin typeface="Century Gothic" panose="020B0502020202020204" pitchFamily="34" charset="0"/>
              </a:rPr>
              <a:t>     la </a:t>
            </a:r>
            <a:r>
              <a:rPr lang="de-DE" sz="2400" dirty="0" err="1">
                <a:latin typeface="Century Gothic" panose="020B0502020202020204" pitchFamily="34" charset="0"/>
              </a:rPr>
              <a:t>crêpe</a:t>
            </a:r>
            <a:r>
              <a:rPr lang="de-DE" sz="2400" dirty="0">
                <a:latin typeface="Century Gothic" panose="020B0502020202020204" pitchFamily="34" charset="0"/>
              </a:rPr>
              <a:t>          </a:t>
            </a:r>
            <a:r>
              <a:rPr lang="de-DE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souvenir</a:t>
            </a:r>
            <a:br>
              <a:rPr lang="de-DE" sz="2400" dirty="0">
                <a:latin typeface="Century Gothic" panose="020B0502020202020204" pitchFamily="34" charset="0"/>
              </a:rPr>
            </a:br>
            <a:br>
              <a:rPr lang="de-DE" sz="2400" dirty="0">
                <a:latin typeface="Century Gothic" panose="020B0502020202020204" pitchFamily="34" charset="0"/>
              </a:rPr>
            </a:br>
            <a:r>
              <a:rPr lang="de-DE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portemonnaie</a:t>
            </a:r>
            <a:r>
              <a:rPr lang="de-DE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      </a:t>
            </a:r>
            <a:r>
              <a:rPr lang="de-DE" sz="2400" dirty="0" err="1">
                <a:latin typeface="Century Gothic" panose="020B0502020202020204" pitchFamily="34" charset="0"/>
              </a:rPr>
              <a:t>l‘abonnement</a:t>
            </a:r>
            <a:r>
              <a:rPr lang="de-DE" sz="2400" dirty="0">
                <a:latin typeface="Century Gothic" panose="020B0502020202020204" pitchFamily="34" charset="0"/>
              </a:rPr>
              <a:t>        </a:t>
            </a:r>
            <a:r>
              <a:rPr lang="de-DE" sz="2400" dirty="0">
                <a:solidFill>
                  <a:srgbClr val="00B050"/>
                </a:solidFill>
                <a:latin typeface="Century Gothic" panose="020B0502020202020204" pitchFamily="34" charset="0"/>
              </a:rPr>
              <a:t>le </a:t>
            </a:r>
            <a:r>
              <a:rPr lang="de-DE" sz="2400" dirty="0" err="1">
                <a:solidFill>
                  <a:srgbClr val="00B050"/>
                </a:solidFill>
                <a:latin typeface="Century Gothic" panose="020B0502020202020204" pitchFamily="34" charset="0"/>
              </a:rPr>
              <a:t>massage</a:t>
            </a:r>
            <a:endParaRPr lang="de-DE" sz="24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4" descr="Rezept - Croissant - französisches Rezept">
            <a:extLst>
              <a:ext uri="{FF2B5EF4-FFF2-40B4-BE49-F238E27FC236}">
                <a16:creationId xmlns:a16="http://schemas.microsoft.com/office/drawing/2014/main" id="{AD73F35A-7D28-4C09-BBAF-392A9146C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56" y="2780928"/>
            <a:ext cx="2726157" cy="1538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Baguette">
            <a:extLst>
              <a:ext uri="{FF2B5EF4-FFF2-40B4-BE49-F238E27FC236}">
                <a16:creationId xmlns:a16="http://schemas.microsoft.com/office/drawing/2014/main" id="{6B768217-FAFB-453E-85C0-161FC7D4E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716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29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1E572-85B7-42D3-8B4D-133E4EFD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8013" cy="1143000"/>
          </a:xfrm>
          <a:solidFill>
            <a:srgbClr val="0070C0">
              <a:alpha val="34000"/>
            </a:srgbClr>
          </a:solidFill>
        </p:spPr>
        <p:txBody>
          <a:bodyPr/>
          <a:lstStyle/>
          <a:p>
            <a:pPr algn="ctr"/>
            <a:r>
              <a:rPr lang="de-DE" sz="18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J</a:t>
            </a:r>
            <a:r>
              <a:rPr lang="de-DE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‘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&lt;3 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l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de-DE" sz="3600" b="1" dirty="0">
                <a:latin typeface="Century Gothic" panose="020B0502020202020204" pitchFamily="34" charset="0"/>
              </a:rPr>
              <a:t> 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F</a:t>
            </a:r>
            <a:r>
              <a:rPr lang="de-DE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</a:t>
            </a:r>
            <a:r>
              <a:rPr lang="de-DE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</a:t>
            </a:r>
            <a:r>
              <a:rPr lang="de-DE" sz="36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lang="de-DE" sz="3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!</a:t>
            </a:r>
            <a:endParaRPr lang="de-DE" sz="3600" dirty="0">
              <a:solidFill>
                <a:srgbClr val="0070C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8AADCB-5CBC-42DC-9BBE-5344B4155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8013" cy="4524375"/>
          </a:xfrm>
          <a:noFill/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>
                <a:latin typeface="Century Gothic" panose="020B0502020202020204" pitchFamily="34" charset="0"/>
              </a:rPr>
              <a:t>Du brauchst keine Angst vor der Aussprache zu haben. Im Unterricht wird die Aussprache der neuen Wörter geübt.</a:t>
            </a:r>
            <a:br>
              <a:rPr lang="de-DE" dirty="0">
                <a:latin typeface="Century Gothic" panose="020B0502020202020204" pitchFamily="34" charset="0"/>
              </a:rPr>
            </a:br>
            <a:endParaRPr lang="de-DE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Century Gothic" panose="020B0502020202020204" pitchFamily="34" charset="0"/>
              </a:rPr>
              <a:t>Warum Französisch eine gute Wahl ist, erfährst du auf den folgenden Seiten. </a:t>
            </a:r>
          </a:p>
          <a:p>
            <a:pPr algn="ctr"/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60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2640"/>
            <a:ext cx="8655990" cy="625270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6721189" cy="4855089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10" y="272489"/>
            <a:ext cx="8607632" cy="6217772"/>
          </a:xfrm>
          <a:prstGeom prst="rect">
            <a:avLst/>
          </a:prstGeom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47664" y="3398992"/>
            <a:ext cx="6697807" cy="217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eine vielversprechende Zukunft für unsere Kinder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280 Mio. Menschen sprechen Französisch auf fünf Kontinenten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in Europa sind Deutschland und Frankreich die wichtigsten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 Handelspartner für einander</a:t>
            </a:r>
          </a:p>
          <a:p>
            <a:pPr eaLnBrk="1" hangingPunct="1">
              <a:lnSpc>
                <a:spcPct val="150000"/>
              </a:lnSpc>
              <a:buClr>
                <a:srgbClr val="000000"/>
              </a:buClr>
              <a:buSzPct val="100000"/>
              <a:defRPr/>
            </a:pPr>
            <a:r>
              <a:rPr lang="de-DE" altLang="x-none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deutsch-französische Verbundenheit prägt Europa</a:t>
            </a:r>
          </a:p>
          <a:p>
            <a:pPr eaLnBrk="1" hangingPunct="1">
              <a:lnSpc>
                <a:spcPct val="70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altLang="x-none" dirty="0">
              <a:solidFill>
                <a:srgbClr val="222222"/>
              </a:solidFill>
              <a:latin typeface="Source Sans Pro Black" charset="0"/>
              <a:ea typeface="Source Sans Pro Black" charset="0"/>
              <a:cs typeface="Source Sans Pro Blac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16" presetClass="entr" presetSubtype="37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260648"/>
            <a:ext cx="8672591" cy="6264696"/>
          </a:xfrm>
          <a:prstGeom prst="rect">
            <a:avLst/>
          </a:prstGeom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890414" y="3473858"/>
            <a:ext cx="2757488" cy="891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MAYA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13 Jahre</a:t>
            </a:r>
          </a:p>
          <a:p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es schön klingt.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270204" y="4618284"/>
            <a:ext cx="2473175" cy="149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Simon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17 Jahre</a:t>
            </a:r>
          </a:p>
          <a:p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ich ich damit eine weitere romanische Sprache leichter lernen konnte.</a:t>
            </a:r>
          </a:p>
          <a:p>
            <a:endParaRPr lang="de-DE" sz="1100" dirty="0">
              <a:effectLst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90414" y="4618284"/>
            <a:ext cx="2757488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Lukas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14 Jahre</a:t>
            </a:r>
          </a:p>
          <a:p>
            <a:endParaRPr lang="de-DE" altLang="x-non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Flirten auf Französisch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viel mehr Spaß macht und gut ankommt. 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9" y="271051"/>
            <a:ext cx="6627650" cy="2456469"/>
          </a:xfrm>
          <a:prstGeom prst="rect">
            <a:avLst/>
          </a:prstGeom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83577" y="4596811"/>
            <a:ext cx="2757488" cy="132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LEAH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13 Jahre</a:t>
            </a:r>
          </a:p>
          <a:p>
            <a:b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ich mich mit dieser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Sprache in vielen Ländern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der Welt verständigen kann. 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755667" y="2334517"/>
            <a:ext cx="2592197" cy="196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Dorothee 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44 Jahre</a:t>
            </a:r>
          </a:p>
          <a:p>
            <a: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Promovierte Biologin</a:t>
            </a:r>
          </a:p>
          <a:p>
            <a:endParaRPr lang="de-DE" sz="14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ich Wissenschaftlerin bin,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 in Madagaskar und Ruanda forsche und mit französisch-sprachigen Kollegen kooperiere.</a:t>
            </a:r>
          </a:p>
          <a:p>
            <a:endParaRPr lang="de-DE" sz="1400" b="1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3270204" y="2334517"/>
            <a:ext cx="2757488" cy="1537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altLang="x-non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MICHAEL </a:t>
            </a:r>
            <a:r>
              <a:rPr lang="de-DE" altLang="x-non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32Jahre</a:t>
            </a:r>
          </a:p>
          <a:p>
            <a: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Großhandelskaufmann</a:t>
            </a:r>
          </a:p>
          <a:p>
            <a:br>
              <a:rPr lang="de-DE" sz="1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weil ein Großteil meiner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Exporte in französisch-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sprachige Länder geht. </a:t>
            </a:r>
            <a:endParaRPr lang="de-DE" sz="1400" dirty="0">
              <a:solidFill>
                <a:schemeClr val="bg1"/>
              </a:solidFill>
              <a:effectLst/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4615">
            <a:off x="5834930" y="996521"/>
            <a:ext cx="4635056" cy="171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2" y="260648"/>
            <a:ext cx="8618763" cy="6225813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62" y="166864"/>
            <a:ext cx="8640749" cy="6241695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1" y="259060"/>
            <a:ext cx="8620961" cy="622740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0" y="294701"/>
            <a:ext cx="8585469" cy="6201762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448219" y="3086087"/>
            <a:ext cx="3731669" cy="3007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Mitreißend </a:t>
            </a:r>
          </a:p>
          <a:p>
            <a:r>
              <a:rPr lang="de-DE" sz="2400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und mittendrin.</a:t>
            </a:r>
          </a:p>
          <a:p>
            <a:endParaRPr lang="de-DE" sz="8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verbindet Menschen  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 jeden Alters, jeder Hautfarbe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zählt zu den wichtigsten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Weltsprachen und macht mobil.</a:t>
            </a:r>
          </a:p>
          <a:p>
            <a:r>
              <a:rPr lang="de-DE" sz="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Französisch eröffnet unbegrenzte</a:t>
            </a:r>
            <a:b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</a:br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Möglichkeiten. </a:t>
            </a:r>
          </a:p>
          <a:p>
            <a:endParaRPr lang="de-DE" sz="14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Mit Französisch geht einfach mehr. </a:t>
            </a:r>
          </a:p>
          <a:p>
            <a:r>
              <a:rPr lang="de-DE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Prêt</a:t>
            </a:r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à </a:t>
            </a:r>
            <a:r>
              <a:rPr lang="de-DE" b="1" dirty="0" err="1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parler</a:t>
            </a:r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?</a:t>
            </a: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32" name="Rectangle 9"/>
          <p:cNvSpPr>
            <a:spLocks noChangeArrowheads="1"/>
          </p:cNvSpPr>
          <p:nvPr/>
        </p:nvSpPr>
        <p:spPr bwMode="auto">
          <a:xfrm rot="21119833">
            <a:off x="5885182" y="5176555"/>
            <a:ext cx="2127131" cy="1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sz="11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Mit dem </a:t>
            </a:r>
            <a:r>
              <a:rPr lang="de-DE" sz="1100" b="1" dirty="0" err="1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Abibac</a:t>
            </a:r>
            <a:r>
              <a:rPr lang="de-DE" sz="11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 erlangen Schülerinnen und Schüler gleichzeitig das deutsche Abitur und das französische </a:t>
            </a:r>
            <a:r>
              <a:rPr lang="de-DE" sz="1100" b="1" dirty="0" err="1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Baccalauréat</a:t>
            </a:r>
            <a:r>
              <a:rPr lang="de-DE" sz="1100" b="1" dirty="0">
                <a:solidFill>
                  <a:schemeClr val="bg1"/>
                </a:solidFill>
                <a:latin typeface="Source Sans Pro Semibold" charset="0"/>
                <a:ea typeface="Source Sans Pro Semibold" charset="0"/>
                <a:cs typeface="Source Sans Pro Semi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4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14" y="274764"/>
            <a:ext cx="8612165" cy="6221047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24" y="245484"/>
            <a:ext cx="8445052" cy="6100332"/>
          </a:xfrm>
          <a:prstGeom prst="rect">
            <a:avLst/>
          </a:prstGeom>
        </p:spPr>
      </p:pic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65275" y="982663"/>
            <a:ext cx="4903788" cy="4897437"/>
            <a:chOff x="986" y="619"/>
            <a:chExt cx="3089" cy="3085"/>
          </a:xfrm>
        </p:grpSpPr>
        <p:sp>
          <p:nvSpPr>
            <p:cNvPr id="31747" name="Freeform 3"/>
            <p:cNvSpPr>
              <a:spLocks noChangeArrowheads="1"/>
            </p:cNvSpPr>
            <p:nvPr/>
          </p:nvSpPr>
          <p:spPr bwMode="auto">
            <a:xfrm>
              <a:off x="1723" y="1851"/>
              <a:ext cx="405" cy="1212"/>
            </a:xfrm>
            <a:custGeom>
              <a:avLst/>
              <a:gdLst>
                <a:gd name="G0" fmla="*/ 3 197 1"/>
                <a:gd name="G1" fmla="*/ G0 1 197"/>
                <a:gd name="G2" fmla="*/ 589 589 1"/>
                <a:gd name="G3" fmla="*/ G2 1 589"/>
                <a:gd name="G4" fmla="*/ 1 0 0"/>
                <a:gd name="G5" fmla="*/ G4 197 1"/>
                <a:gd name="G6" fmla="*/ G5 1 197"/>
                <a:gd name="G7" fmla="*/ 586 589 1"/>
                <a:gd name="G8" fmla="*/ G7 1 589"/>
                <a:gd name="G9" fmla="*/ 195 197 1"/>
                <a:gd name="G10" fmla="*/ G9 1 197"/>
                <a:gd name="G11" fmla="*/ 1 0 0"/>
                <a:gd name="G12" fmla="*/ G11 589 1"/>
                <a:gd name="G13" fmla="*/ G12 1 589"/>
                <a:gd name="G14" fmla="*/ 197 197 1"/>
                <a:gd name="G15" fmla="*/ G14 1 197"/>
                <a:gd name="G16" fmla="*/ 1 0 0"/>
                <a:gd name="G17" fmla="*/ G16 589 1"/>
                <a:gd name="G18" fmla="*/ G17 1 589"/>
                <a:gd name="G19" fmla="*/ 3 197 1"/>
                <a:gd name="G20" fmla="*/ G19 1 197"/>
                <a:gd name="G21" fmla="*/ 589 589 1"/>
                <a:gd name="G22" fmla="*/ G21 1 589"/>
                <a:gd name="G23" fmla="+- 197 0 0"/>
                <a:gd name="G24" fmla="+- 589 0 0"/>
                <a:gd name="T0" fmla="*/ 3 w 197"/>
                <a:gd name="T1" fmla="*/ 589 h 589"/>
                <a:gd name="T2" fmla="*/ 0 w 197"/>
                <a:gd name="T3" fmla="*/ 586 h 589"/>
                <a:gd name="T4" fmla="*/ 195 w 197"/>
                <a:gd name="T5" fmla="*/ 0 h 589"/>
                <a:gd name="T6" fmla="*/ 197 w 197"/>
                <a:gd name="T7" fmla="*/ 0 h 589"/>
                <a:gd name="T8" fmla="*/ 3 w 197"/>
                <a:gd name="T9" fmla="*/ 589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589">
                  <a:moveTo>
                    <a:pt x="3" y="589"/>
                  </a:moveTo>
                  <a:lnTo>
                    <a:pt x="0" y="586"/>
                  </a:lnTo>
                  <a:lnTo>
                    <a:pt x="195" y="0"/>
                  </a:lnTo>
                  <a:lnTo>
                    <a:pt x="197" y="0"/>
                  </a:lnTo>
                  <a:lnTo>
                    <a:pt x="3" y="58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8" name="Freeform 4"/>
            <p:cNvSpPr>
              <a:spLocks noChangeArrowheads="1"/>
            </p:cNvSpPr>
            <p:nvPr/>
          </p:nvSpPr>
          <p:spPr bwMode="auto">
            <a:xfrm>
              <a:off x="1723" y="2591"/>
              <a:ext cx="928" cy="473"/>
            </a:xfrm>
            <a:custGeom>
              <a:avLst/>
              <a:gdLst>
                <a:gd name="G0" fmla="*/ 3 451 1"/>
                <a:gd name="G1" fmla="*/ G0 1 451"/>
                <a:gd name="G2" fmla="*/ 230 230 1"/>
                <a:gd name="G3" fmla="*/ G2 1 230"/>
                <a:gd name="G4" fmla="*/ 1 0 0"/>
                <a:gd name="G5" fmla="*/ G4 451 1"/>
                <a:gd name="G6" fmla="*/ G5 1 451"/>
                <a:gd name="G7" fmla="*/ 227 230 1"/>
                <a:gd name="G8" fmla="*/ G7 1 230"/>
                <a:gd name="G9" fmla="*/ 451 451 1"/>
                <a:gd name="G10" fmla="*/ G9 1 451"/>
                <a:gd name="G11" fmla="*/ 1 0 0"/>
                <a:gd name="G12" fmla="*/ G11 230 1"/>
                <a:gd name="G13" fmla="*/ G12 1 230"/>
                <a:gd name="G14" fmla="*/ 451 451 1"/>
                <a:gd name="G15" fmla="*/ G14 1 451"/>
                <a:gd name="G16" fmla="*/ 2 230 1"/>
                <a:gd name="G17" fmla="*/ G16 1 230"/>
                <a:gd name="G18" fmla="*/ 3 451 1"/>
                <a:gd name="G19" fmla="*/ G18 1 451"/>
                <a:gd name="G20" fmla="*/ 230 230 1"/>
                <a:gd name="G21" fmla="*/ G20 1 230"/>
                <a:gd name="G22" fmla="+- 451 0 0"/>
                <a:gd name="G23" fmla="+- 230 0 0"/>
                <a:gd name="T0" fmla="*/ 3 w 451"/>
                <a:gd name="T1" fmla="*/ 230 h 230"/>
                <a:gd name="T2" fmla="*/ 0 w 451"/>
                <a:gd name="T3" fmla="*/ 227 h 230"/>
                <a:gd name="T4" fmla="*/ 451 w 451"/>
                <a:gd name="T5" fmla="*/ 0 h 230"/>
                <a:gd name="T6" fmla="*/ 451 w 451"/>
                <a:gd name="T7" fmla="*/ 2 h 230"/>
                <a:gd name="T8" fmla="*/ 3 w 451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230">
                  <a:moveTo>
                    <a:pt x="3" y="230"/>
                  </a:moveTo>
                  <a:lnTo>
                    <a:pt x="0" y="227"/>
                  </a:lnTo>
                  <a:lnTo>
                    <a:pt x="451" y="0"/>
                  </a:lnTo>
                  <a:lnTo>
                    <a:pt x="451" y="2"/>
                  </a:lnTo>
                  <a:lnTo>
                    <a:pt x="3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49" name="Freeform 5"/>
            <p:cNvSpPr>
              <a:spLocks noChangeArrowheads="1"/>
            </p:cNvSpPr>
            <p:nvPr/>
          </p:nvSpPr>
          <p:spPr bwMode="auto">
            <a:xfrm>
              <a:off x="2125" y="1851"/>
              <a:ext cx="526" cy="743"/>
            </a:xfrm>
            <a:custGeom>
              <a:avLst/>
              <a:gdLst>
                <a:gd name="G0" fmla="*/ 254 256 1"/>
                <a:gd name="G1" fmla="*/ G0 1 256"/>
                <a:gd name="G2" fmla="*/ 361 361 1"/>
                <a:gd name="G3" fmla="*/ G2 1 361"/>
                <a:gd name="G4" fmla="*/ 1 0 0"/>
                <a:gd name="G5" fmla="*/ G4 256 1"/>
                <a:gd name="G6" fmla="*/ G5 1 256"/>
                <a:gd name="G7" fmla="*/ 1 0 0"/>
                <a:gd name="G8" fmla="*/ G7 361 1"/>
                <a:gd name="G9" fmla="*/ G8 1 361"/>
                <a:gd name="G10" fmla="*/ 2 256 1"/>
                <a:gd name="G11" fmla="*/ G10 1 256"/>
                <a:gd name="G12" fmla="*/ 1 0 0"/>
                <a:gd name="G13" fmla="*/ G12 361 1"/>
                <a:gd name="G14" fmla="*/ G13 1 361"/>
                <a:gd name="G15" fmla="*/ 256 256 1"/>
                <a:gd name="G16" fmla="*/ G15 1 256"/>
                <a:gd name="G17" fmla="*/ 359 361 1"/>
                <a:gd name="G18" fmla="*/ G17 1 361"/>
                <a:gd name="G19" fmla="*/ 254 256 1"/>
                <a:gd name="G20" fmla="*/ G19 1 256"/>
                <a:gd name="G21" fmla="*/ 361 361 1"/>
                <a:gd name="G22" fmla="*/ G21 1 361"/>
                <a:gd name="G23" fmla="+- 256 0 0"/>
                <a:gd name="G24" fmla="+- 361 0 0"/>
                <a:gd name="T0" fmla="*/ 254 w 256"/>
                <a:gd name="T1" fmla="*/ 361 h 361"/>
                <a:gd name="T2" fmla="*/ 0 w 256"/>
                <a:gd name="T3" fmla="*/ 0 h 361"/>
                <a:gd name="T4" fmla="*/ 2 w 256"/>
                <a:gd name="T5" fmla="*/ 0 h 361"/>
                <a:gd name="T6" fmla="*/ 256 w 256"/>
                <a:gd name="T7" fmla="*/ 359 h 361"/>
                <a:gd name="T8" fmla="*/ 254 w 256"/>
                <a:gd name="T9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361">
                  <a:moveTo>
                    <a:pt x="254" y="361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56" y="359"/>
                  </a:lnTo>
                  <a:lnTo>
                    <a:pt x="254" y="36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0" name="Freeform 6"/>
            <p:cNvSpPr>
              <a:spLocks noChangeArrowheads="1"/>
            </p:cNvSpPr>
            <p:nvPr/>
          </p:nvSpPr>
          <p:spPr bwMode="auto">
            <a:xfrm>
              <a:off x="2129" y="1687"/>
              <a:ext cx="753" cy="170"/>
            </a:xfrm>
            <a:custGeom>
              <a:avLst/>
              <a:gdLst>
                <a:gd name="G0" fmla="*/ 366 366 1"/>
                <a:gd name="G1" fmla="*/ G0 1 366"/>
                <a:gd name="G2" fmla="*/ 2 83 1"/>
                <a:gd name="G3" fmla="*/ G2 1 83"/>
                <a:gd name="G4" fmla="*/ 1 0 0"/>
                <a:gd name="G5" fmla="*/ G4 366 1"/>
                <a:gd name="G6" fmla="*/ G5 1 366"/>
                <a:gd name="G7" fmla="*/ 83 83 1"/>
                <a:gd name="G8" fmla="*/ G7 1 83"/>
                <a:gd name="G9" fmla="*/ 1 0 0"/>
                <a:gd name="G10" fmla="*/ G9 366 1"/>
                <a:gd name="G11" fmla="*/ G10 1 366"/>
                <a:gd name="G12" fmla="*/ 78 83 1"/>
                <a:gd name="G13" fmla="*/ G12 1 83"/>
                <a:gd name="G14" fmla="*/ 366 366 1"/>
                <a:gd name="G15" fmla="*/ G14 1 366"/>
                <a:gd name="G16" fmla="*/ 1 0 0"/>
                <a:gd name="G17" fmla="*/ G16 83 1"/>
                <a:gd name="G18" fmla="*/ G17 1 83"/>
                <a:gd name="G19" fmla="*/ 366 366 1"/>
                <a:gd name="G20" fmla="*/ G19 1 366"/>
                <a:gd name="G21" fmla="*/ 2 83 1"/>
                <a:gd name="G22" fmla="*/ G21 1 83"/>
                <a:gd name="G23" fmla="+- 366 0 0"/>
                <a:gd name="G24" fmla="+- 83 0 0"/>
                <a:gd name="T0" fmla="*/ 366 w 366"/>
                <a:gd name="T1" fmla="*/ 2 h 83"/>
                <a:gd name="T2" fmla="*/ 0 w 366"/>
                <a:gd name="T3" fmla="*/ 83 h 83"/>
                <a:gd name="T4" fmla="*/ 0 w 366"/>
                <a:gd name="T5" fmla="*/ 78 h 83"/>
                <a:gd name="T6" fmla="*/ 366 w 366"/>
                <a:gd name="T7" fmla="*/ 0 h 83"/>
                <a:gd name="T8" fmla="*/ 366 w 366"/>
                <a:gd name="T9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83">
                  <a:moveTo>
                    <a:pt x="366" y="2"/>
                  </a:moveTo>
                  <a:lnTo>
                    <a:pt x="0" y="83"/>
                  </a:lnTo>
                  <a:lnTo>
                    <a:pt x="0" y="78"/>
                  </a:lnTo>
                  <a:lnTo>
                    <a:pt x="366" y="0"/>
                  </a:lnTo>
                  <a:lnTo>
                    <a:pt x="366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1" name="Freeform 7"/>
            <p:cNvSpPr>
              <a:spLocks noChangeArrowheads="1"/>
            </p:cNvSpPr>
            <p:nvPr/>
          </p:nvSpPr>
          <p:spPr bwMode="auto">
            <a:xfrm>
              <a:off x="2669" y="1691"/>
              <a:ext cx="217" cy="914"/>
            </a:xfrm>
            <a:custGeom>
              <a:avLst/>
              <a:gdLst>
                <a:gd name="G0" fmla="*/ 2 106 1"/>
                <a:gd name="G1" fmla="*/ G0 1 106"/>
                <a:gd name="G2" fmla="*/ 444 444 1"/>
                <a:gd name="G3" fmla="*/ G2 1 444"/>
                <a:gd name="G4" fmla="*/ 1 0 0"/>
                <a:gd name="G5" fmla="*/ G4 106 1"/>
                <a:gd name="G6" fmla="*/ G5 1 106"/>
                <a:gd name="G7" fmla="*/ 444 444 1"/>
                <a:gd name="G8" fmla="*/ G7 1 444"/>
                <a:gd name="G9" fmla="*/ 104 106 1"/>
                <a:gd name="G10" fmla="*/ G9 1 106"/>
                <a:gd name="G11" fmla="*/ 1 0 0"/>
                <a:gd name="G12" fmla="*/ G11 444 1"/>
                <a:gd name="G13" fmla="*/ G12 1 444"/>
                <a:gd name="G14" fmla="*/ 106 106 1"/>
                <a:gd name="G15" fmla="*/ G14 1 106"/>
                <a:gd name="G16" fmla="*/ 1 0 0"/>
                <a:gd name="G17" fmla="*/ G16 444 1"/>
                <a:gd name="G18" fmla="*/ G17 1 444"/>
                <a:gd name="G19" fmla="*/ 2 106 1"/>
                <a:gd name="G20" fmla="*/ G19 1 106"/>
                <a:gd name="G21" fmla="*/ 444 444 1"/>
                <a:gd name="G22" fmla="*/ G21 1 444"/>
                <a:gd name="G23" fmla="+- 106 0 0"/>
                <a:gd name="G24" fmla="+- 444 0 0"/>
                <a:gd name="T0" fmla="*/ 2 w 106"/>
                <a:gd name="T1" fmla="*/ 444 h 444"/>
                <a:gd name="T2" fmla="*/ 0 w 106"/>
                <a:gd name="T3" fmla="*/ 444 h 444"/>
                <a:gd name="T4" fmla="*/ 104 w 106"/>
                <a:gd name="T5" fmla="*/ 0 h 444"/>
                <a:gd name="T6" fmla="*/ 106 w 106"/>
                <a:gd name="T7" fmla="*/ 0 h 444"/>
                <a:gd name="T8" fmla="*/ 2 w 106"/>
                <a:gd name="T9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44">
                  <a:moveTo>
                    <a:pt x="2" y="444"/>
                  </a:moveTo>
                  <a:lnTo>
                    <a:pt x="0" y="444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2" y="4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2" name="Freeform 8"/>
            <p:cNvSpPr>
              <a:spLocks noChangeArrowheads="1"/>
            </p:cNvSpPr>
            <p:nvPr/>
          </p:nvSpPr>
          <p:spPr bwMode="auto">
            <a:xfrm>
              <a:off x="2669" y="2605"/>
              <a:ext cx="473" cy="590"/>
            </a:xfrm>
            <a:custGeom>
              <a:avLst/>
              <a:gdLst>
                <a:gd name="G0" fmla="*/ 227 230 1"/>
                <a:gd name="G1" fmla="*/ G0 1 230"/>
                <a:gd name="G2" fmla="*/ 287 287 1"/>
                <a:gd name="G3" fmla="*/ G2 1 287"/>
                <a:gd name="G4" fmla="*/ 1 0 0"/>
                <a:gd name="G5" fmla="*/ G4 230 1"/>
                <a:gd name="G6" fmla="*/ G5 1 230"/>
                <a:gd name="G7" fmla="*/ 2 287 1"/>
                <a:gd name="G8" fmla="*/ G7 1 287"/>
                <a:gd name="G9" fmla="*/ 2 230 1"/>
                <a:gd name="G10" fmla="*/ G9 1 230"/>
                <a:gd name="G11" fmla="*/ 1 0 0"/>
                <a:gd name="G12" fmla="*/ G11 287 1"/>
                <a:gd name="G13" fmla="*/ G12 1 287"/>
                <a:gd name="G14" fmla="*/ 230 230 1"/>
                <a:gd name="G15" fmla="*/ G14 1 230"/>
                <a:gd name="G16" fmla="*/ 285 287 1"/>
                <a:gd name="G17" fmla="*/ G16 1 287"/>
                <a:gd name="G18" fmla="*/ 227 230 1"/>
                <a:gd name="G19" fmla="*/ G18 1 230"/>
                <a:gd name="G20" fmla="*/ 287 287 1"/>
                <a:gd name="G21" fmla="*/ G20 1 287"/>
                <a:gd name="G22" fmla="+- 230 0 0"/>
                <a:gd name="G23" fmla="+- 287 0 0"/>
                <a:gd name="T0" fmla="*/ 227 w 230"/>
                <a:gd name="T1" fmla="*/ 287 h 287"/>
                <a:gd name="T2" fmla="*/ 0 w 230"/>
                <a:gd name="T3" fmla="*/ 2 h 287"/>
                <a:gd name="T4" fmla="*/ 2 w 230"/>
                <a:gd name="T5" fmla="*/ 0 h 287"/>
                <a:gd name="T6" fmla="*/ 230 w 230"/>
                <a:gd name="T7" fmla="*/ 285 h 287"/>
                <a:gd name="T8" fmla="*/ 227 w 23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287">
                  <a:moveTo>
                    <a:pt x="227" y="287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30" y="285"/>
                  </a:lnTo>
                  <a:lnTo>
                    <a:pt x="227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3" name="Freeform 9"/>
            <p:cNvSpPr>
              <a:spLocks noChangeArrowheads="1"/>
            </p:cNvSpPr>
            <p:nvPr/>
          </p:nvSpPr>
          <p:spPr bwMode="auto">
            <a:xfrm>
              <a:off x="1729" y="3059"/>
              <a:ext cx="1427" cy="147"/>
            </a:xfrm>
            <a:custGeom>
              <a:avLst/>
              <a:gdLst>
                <a:gd name="G0" fmla="*/ 691 693 1"/>
                <a:gd name="G1" fmla="*/ G0 1 693"/>
                <a:gd name="G2" fmla="*/ 72 72 1"/>
                <a:gd name="G3" fmla="*/ G2 1 72"/>
                <a:gd name="G4" fmla="*/ 1 0 0"/>
                <a:gd name="G5" fmla="*/ G4 693 1"/>
                <a:gd name="G6" fmla="*/ G5 1 693"/>
                <a:gd name="G7" fmla="*/ 3 72 1"/>
                <a:gd name="G8" fmla="*/ G7 1 72"/>
                <a:gd name="G9" fmla="*/ 1 0 0"/>
                <a:gd name="G10" fmla="*/ G9 693 1"/>
                <a:gd name="G11" fmla="*/ G10 1 693"/>
                <a:gd name="G12" fmla="*/ 1 0 0"/>
                <a:gd name="G13" fmla="*/ G12 72 1"/>
                <a:gd name="G14" fmla="*/ G13 1 72"/>
                <a:gd name="G15" fmla="*/ 693 693 1"/>
                <a:gd name="G16" fmla="*/ G15 1 693"/>
                <a:gd name="G17" fmla="*/ 69 72 1"/>
                <a:gd name="G18" fmla="*/ G17 1 72"/>
                <a:gd name="G19" fmla="*/ 691 693 1"/>
                <a:gd name="G20" fmla="*/ G19 1 693"/>
                <a:gd name="G21" fmla="*/ 72 72 1"/>
                <a:gd name="G22" fmla="*/ G21 1 72"/>
                <a:gd name="G23" fmla="+- 693 0 0"/>
                <a:gd name="G24" fmla="+- 72 0 0"/>
                <a:gd name="T0" fmla="*/ 691 w 693"/>
                <a:gd name="T1" fmla="*/ 72 h 72"/>
                <a:gd name="T2" fmla="*/ 0 w 693"/>
                <a:gd name="T3" fmla="*/ 3 h 72"/>
                <a:gd name="T4" fmla="*/ 0 w 693"/>
                <a:gd name="T5" fmla="*/ 0 h 72"/>
                <a:gd name="T6" fmla="*/ 693 w 693"/>
                <a:gd name="T7" fmla="*/ 69 h 72"/>
                <a:gd name="T8" fmla="*/ 691 w 693"/>
                <a:gd name="T9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2">
                  <a:moveTo>
                    <a:pt x="691" y="7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693" y="69"/>
                  </a:lnTo>
                  <a:lnTo>
                    <a:pt x="691" y="7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4" name="Freeform 10"/>
            <p:cNvSpPr>
              <a:spLocks noChangeArrowheads="1"/>
            </p:cNvSpPr>
            <p:nvPr/>
          </p:nvSpPr>
          <p:spPr bwMode="auto">
            <a:xfrm>
              <a:off x="1723" y="3059"/>
              <a:ext cx="866" cy="600"/>
            </a:xfrm>
            <a:custGeom>
              <a:avLst/>
              <a:gdLst>
                <a:gd name="G0" fmla="*/ 418 421 1"/>
                <a:gd name="G1" fmla="*/ G0 1 421"/>
                <a:gd name="G2" fmla="*/ 292 292 1"/>
                <a:gd name="G3" fmla="*/ G2 1 292"/>
                <a:gd name="G4" fmla="*/ 1 0 0"/>
                <a:gd name="G5" fmla="*/ G4 421 1"/>
                <a:gd name="G6" fmla="*/ G5 1 421"/>
                <a:gd name="G7" fmla="*/ 3 292 1"/>
                <a:gd name="G8" fmla="*/ G7 1 292"/>
                <a:gd name="G9" fmla="*/ 3 421 1"/>
                <a:gd name="G10" fmla="*/ G9 1 421"/>
                <a:gd name="G11" fmla="*/ 1 0 0"/>
                <a:gd name="G12" fmla="*/ G11 292 1"/>
                <a:gd name="G13" fmla="*/ G12 1 292"/>
                <a:gd name="G14" fmla="*/ 421 421 1"/>
                <a:gd name="G15" fmla="*/ G14 1 421"/>
                <a:gd name="G16" fmla="*/ 290 292 1"/>
                <a:gd name="G17" fmla="*/ G16 1 292"/>
                <a:gd name="G18" fmla="*/ 418 421 1"/>
                <a:gd name="G19" fmla="*/ G18 1 421"/>
                <a:gd name="G20" fmla="*/ 292 292 1"/>
                <a:gd name="G21" fmla="*/ G20 1 292"/>
                <a:gd name="G22" fmla="+- 421 0 0"/>
                <a:gd name="G23" fmla="+- 292 0 0"/>
                <a:gd name="T0" fmla="*/ 418 w 421"/>
                <a:gd name="T1" fmla="*/ 292 h 292"/>
                <a:gd name="T2" fmla="*/ 0 w 421"/>
                <a:gd name="T3" fmla="*/ 3 h 292"/>
                <a:gd name="T4" fmla="*/ 3 w 421"/>
                <a:gd name="T5" fmla="*/ 0 h 292"/>
                <a:gd name="T6" fmla="*/ 421 w 421"/>
                <a:gd name="T7" fmla="*/ 290 h 292"/>
                <a:gd name="T8" fmla="*/ 418 w 421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1" h="292">
                  <a:moveTo>
                    <a:pt x="418" y="292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421" y="290"/>
                  </a:lnTo>
                  <a:lnTo>
                    <a:pt x="418" y="2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5" name="Freeform 11"/>
            <p:cNvSpPr>
              <a:spLocks noChangeArrowheads="1"/>
            </p:cNvSpPr>
            <p:nvPr/>
          </p:nvSpPr>
          <p:spPr bwMode="auto">
            <a:xfrm>
              <a:off x="2605" y="3357"/>
              <a:ext cx="815" cy="308"/>
            </a:xfrm>
            <a:custGeom>
              <a:avLst/>
              <a:gdLst>
                <a:gd name="G0" fmla="*/ 396 396 1"/>
                <a:gd name="G1" fmla="*/ G0 1 396"/>
                <a:gd name="G2" fmla="*/ 3 150 1"/>
                <a:gd name="G3" fmla="*/ G2 1 150"/>
                <a:gd name="G4" fmla="*/ 2 396 1"/>
                <a:gd name="G5" fmla="*/ G4 1 396"/>
                <a:gd name="G6" fmla="*/ 150 150 1"/>
                <a:gd name="G7" fmla="*/ G6 1 150"/>
                <a:gd name="G8" fmla="*/ 1 0 0"/>
                <a:gd name="G9" fmla="*/ G8 396 1"/>
                <a:gd name="G10" fmla="*/ G9 1 396"/>
                <a:gd name="G11" fmla="*/ 145 150 1"/>
                <a:gd name="G12" fmla="*/ G11 1 150"/>
                <a:gd name="G13" fmla="*/ 396 396 1"/>
                <a:gd name="G14" fmla="*/ G13 1 396"/>
                <a:gd name="G15" fmla="*/ 1 0 0"/>
                <a:gd name="G16" fmla="*/ G15 150 1"/>
                <a:gd name="G17" fmla="*/ G16 1 150"/>
                <a:gd name="G18" fmla="*/ 396 396 1"/>
                <a:gd name="G19" fmla="*/ G18 1 396"/>
                <a:gd name="G20" fmla="*/ 3 150 1"/>
                <a:gd name="G21" fmla="*/ G20 1 150"/>
                <a:gd name="G22" fmla="+- 396 0 0"/>
                <a:gd name="G23" fmla="+- 150 0 0"/>
                <a:gd name="T0" fmla="*/ 396 w 396"/>
                <a:gd name="T1" fmla="*/ 3 h 150"/>
                <a:gd name="T2" fmla="*/ 2 w 396"/>
                <a:gd name="T3" fmla="*/ 150 h 150"/>
                <a:gd name="T4" fmla="*/ 0 w 396"/>
                <a:gd name="T5" fmla="*/ 145 h 150"/>
                <a:gd name="T6" fmla="*/ 396 w 396"/>
                <a:gd name="T7" fmla="*/ 0 h 150"/>
                <a:gd name="T8" fmla="*/ 396 w 396"/>
                <a:gd name="T9" fmla="*/ 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150">
                  <a:moveTo>
                    <a:pt x="396" y="3"/>
                  </a:moveTo>
                  <a:lnTo>
                    <a:pt x="2" y="150"/>
                  </a:lnTo>
                  <a:lnTo>
                    <a:pt x="0" y="145"/>
                  </a:lnTo>
                  <a:lnTo>
                    <a:pt x="396" y="0"/>
                  </a:lnTo>
                  <a:lnTo>
                    <a:pt x="396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6" name="Freeform 12"/>
            <p:cNvSpPr>
              <a:spLocks noChangeArrowheads="1"/>
            </p:cNvSpPr>
            <p:nvPr/>
          </p:nvSpPr>
          <p:spPr bwMode="auto">
            <a:xfrm>
              <a:off x="3136" y="3193"/>
              <a:ext cx="283" cy="170"/>
            </a:xfrm>
            <a:custGeom>
              <a:avLst/>
              <a:gdLst>
                <a:gd name="G0" fmla="*/ 136 138 1"/>
                <a:gd name="G1" fmla="*/ G0 1 138"/>
                <a:gd name="G2" fmla="*/ 83 83 1"/>
                <a:gd name="G3" fmla="*/ G2 1 83"/>
                <a:gd name="G4" fmla="*/ 1 0 0"/>
                <a:gd name="G5" fmla="*/ G4 138 1"/>
                <a:gd name="G6" fmla="*/ G5 1 138"/>
                <a:gd name="G7" fmla="*/ 2 83 1"/>
                <a:gd name="G8" fmla="*/ G7 1 83"/>
                <a:gd name="G9" fmla="*/ 3 138 1"/>
                <a:gd name="G10" fmla="*/ G9 1 138"/>
                <a:gd name="G11" fmla="*/ 1 0 0"/>
                <a:gd name="G12" fmla="*/ G11 83 1"/>
                <a:gd name="G13" fmla="*/ G12 1 83"/>
                <a:gd name="G14" fmla="*/ 138 138 1"/>
                <a:gd name="G15" fmla="*/ G14 1 138"/>
                <a:gd name="G16" fmla="*/ 80 83 1"/>
                <a:gd name="G17" fmla="*/ G16 1 83"/>
                <a:gd name="G18" fmla="*/ 136 138 1"/>
                <a:gd name="G19" fmla="*/ G18 1 138"/>
                <a:gd name="G20" fmla="*/ 83 83 1"/>
                <a:gd name="G21" fmla="*/ G20 1 83"/>
                <a:gd name="G22" fmla="+- 138 0 0"/>
                <a:gd name="G23" fmla="+- 83 0 0"/>
                <a:gd name="T0" fmla="*/ 136 w 138"/>
                <a:gd name="T1" fmla="*/ 83 h 83"/>
                <a:gd name="T2" fmla="*/ 0 w 138"/>
                <a:gd name="T3" fmla="*/ 2 h 83"/>
                <a:gd name="T4" fmla="*/ 3 w 138"/>
                <a:gd name="T5" fmla="*/ 0 h 83"/>
                <a:gd name="T6" fmla="*/ 138 w 138"/>
                <a:gd name="T7" fmla="*/ 80 h 83"/>
                <a:gd name="T8" fmla="*/ 136 w 138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83">
                  <a:moveTo>
                    <a:pt x="136" y="83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138" y="80"/>
                  </a:lnTo>
                  <a:lnTo>
                    <a:pt x="136" y="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7" name="Freeform 13"/>
            <p:cNvSpPr>
              <a:spLocks noChangeArrowheads="1"/>
            </p:cNvSpPr>
            <p:nvPr/>
          </p:nvSpPr>
          <p:spPr bwMode="auto">
            <a:xfrm>
              <a:off x="3136" y="2350"/>
              <a:ext cx="567" cy="846"/>
            </a:xfrm>
            <a:custGeom>
              <a:avLst/>
              <a:gdLst>
                <a:gd name="G0" fmla="*/ 3 276 1"/>
                <a:gd name="G1" fmla="*/ G0 1 276"/>
                <a:gd name="G2" fmla="*/ 411 411 1"/>
                <a:gd name="G3" fmla="*/ G2 1 411"/>
                <a:gd name="G4" fmla="*/ 1 0 0"/>
                <a:gd name="G5" fmla="*/ G4 276 1"/>
                <a:gd name="G6" fmla="*/ G5 1 276"/>
                <a:gd name="G7" fmla="*/ 409 411 1"/>
                <a:gd name="G8" fmla="*/ G7 1 411"/>
                <a:gd name="G9" fmla="*/ 274 276 1"/>
                <a:gd name="G10" fmla="*/ G9 1 276"/>
                <a:gd name="G11" fmla="*/ 1 0 0"/>
                <a:gd name="G12" fmla="*/ G11 411 1"/>
                <a:gd name="G13" fmla="*/ G12 1 411"/>
                <a:gd name="G14" fmla="*/ 276 276 1"/>
                <a:gd name="G15" fmla="*/ G14 1 276"/>
                <a:gd name="G16" fmla="*/ 1 0 0"/>
                <a:gd name="G17" fmla="*/ G16 411 1"/>
                <a:gd name="G18" fmla="*/ G17 1 411"/>
                <a:gd name="G19" fmla="*/ 3 276 1"/>
                <a:gd name="G20" fmla="*/ G19 1 276"/>
                <a:gd name="G21" fmla="*/ 411 411 1"/>
                <a:gd name="G22" fmla="*/ G21 1 411"/>
                <a:gd name="G23" fmla="+- 276 0 0"/>
                <a:gd name="G24" fmla="+- 411 0 0"/>
                <a:gd name="T0" fmla="*/ 3 w 276"/>
                <a:gd name="T1" fmla="*/ 411 h 411"/>
                <a:gd name="T2" fmla="*/ 0 w 276"/>
                <a:gd name="T3" fmla="*/ 409 h 411"/>
                <a:gd name="T4" fmla="*/ 274 w 276"/>
                <a:gd name="T5" fmla="*/ 0 h 411"/>
                <a:gd name="T6" fmla="*/ 276 w 276"/>
                <a:gd name="T7" fmla="*/ 0 h 411"/>
                <a:gd name="T8" fmla="*/ 3 w 276"/>
                <a:gd name="T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6" h="411">
                  <a:moveTo>
                    <a:pt x="3" y="411"/>
                  </a:moveTo>
                  <a:lnTo>
                    <a:pt x="0" y="409"/>
                  </a:lnTo>
                  <a:lnTo>
                    <a:pt x="274" y="0"/>
                  </a:lnTo>
                  <a:lnTo>
                    <a:pt x="276" y="0"/>
                  </a:lnTo>
                  <a:lnTo>
                    <a:pt x="3" y="4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8" name="Freeform 14"/>
            <p:cNvSpPr>
              <a:spLocks noChangeArrowheads="1"/>
            </p:cNvSpPr>
            <p:nvPr/>
          </p:nvSpPr>
          <p:spPr bwMode="auto">
            <a:xfrm>
              <a:off x="3435" y="2350"/>
              <a:ext cx="269" cy="1012"/>
            </a:xfrm>
            <a:custGeom>
              <a:avLst/>
              <a:gdLst>
                <a:gd name="G0" fmla="*/ 3 131 1"/>
                <a:gd name="G1" fmla="*/ G0 1 131"/>
                <a:gd name="G2" fmla="*/ 492 492 1"/>
                <a:gd name="G3" fmla="*/ G2 1 492"/>
                <a:gd name="G4" fmla="*/ 1 0 0"/>
                <a:gd name="G5" fmla="*/ G4 131 1"/>
                <a:gd name="G6" fmla="*/ G5 1 131"/>
                <a:gd name="G7" fmla="*/ 492 492 1"/>
                <a:gd name="G8" fmla="*/ G7 1 492"/>
                <a:gd name="G9" fmla="*/ 129 131 1"/>
                <a:gd name="G10" fmla="*/ G9 1 131"/>
                <a:gd name="G11" fmla="*/ 1 0 0"/>
                <a:gd name="G12" fmla="*/ G11 492 1"/>
                <a:gd name="G13" fmla="*/ G12 1 492"/>
                <a:gd name="G14" fmla="*/ 131 131 1"/>
                <a:gd name="G15" fmla="*/ G14 1 131"/>
                <a:gd name="G16" fmla="*/ 1 0 0"/>
                <a:gd name="G17" fmla="*/ G16 492 1"/>
                <a:gd name="G18" fmla="*/ G17 1 492"/>
                <a:gd name="G19" fmla="*/ 3 131 1"/>
                <a:gd name="G20" fmla="*/ G19 1 131"/>
                <a:gd name="G21" fmla="*/ 492 492 1"/>
                <a:gd name="G22" fmla="*/ G21 1 492"/>
                <a:gd name="G23" fmla="+- 131 0 0"/>
                <a:gd name="G24" fmla="+- 492 0 0"/>
                <a:gd name="T0" fmla="*/ 3 w 131"/>
                <a:gd name="T1" fmla="*/ 492 h 492"/>
                <a:gd name="T2" fmla="*/ 0 w 131"/>
                <a:gd name="T3" fmla="*/ 492 h 492"/>
                <a:gd name="T4" fmla="*/ 129 w 131"/>
                <a:gd name="T5" fmla="*/ 0 h 492"/>
                <a:gd name="T6" fmla="*/ 131 w 131"/>
                <a:gd name="T7" fmla="*/ 0 h 492"/>
                <a:gd name="T8" fmla="*/ 3 w 131"/>
                <a:gd name="T9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492">
                  <a:moveTo>
                    <a:pt x="3" y="492"/>
                  </a:moveTo>
                  <a:lnTo>
                    <a:pt x="0" y="49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3" y="4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59" name="Freeform 15"/>
            <p:cNvSpPr>
              <a:spLocks noChangeArrowheads="1"/>
            </p:cNvSpPr>
            <p:nvPr/>
          </p:nvSpPr>
          <p:spPr bwMode="auto">
            <a:xfrm>
              <a:off x="2673" y="2346"/>
              <a:ext cx="1031" cy="244"/>
            </a:xfrm>
            <a:custGeom>
              <a:avLst/>
              <a:gdLst>
                <a:gd name="G0" fmla="*/ 501 501 1"/>
                <a:gd name="G1" fmla="*/ G0 1 501"/>
                <a:gd name="G2" fmla="*/ 5 119 1"/>
                <a:gd name="G3" fmla="*/ G2 1 119"/>
                <a:gd name="G4" fmla="*/ 1 0 0"/>
                <a:gd name="G5" fmla="*/ G4 501 1"/>
                <a:gd name="G6" fmla="*/ G5 1 501"/>
                <a:gd name="G7" fmla="*/ 119 119 1"/>
                <a:gd name="G8" fmla="*/ G7 1 119"/>
                <a:gd name="G9" fmla="*/ 1 0 0"/>
                <a:gd name="G10" fmla="*/ G9 501 1"/>
                <a:gd name="G11" fmla="*/ G10 1 501"/>
                <a:gd name="G12" fmla="*/ 116 119 1"/>
                <a:gd name="G13" fmla="*/ G12 1 119"/>
                <a:gd name="G14" fmla="*/ 501 501 1"/>
                <a:gd name="G15" fmla="*/ G14 1 501"/>
                <a:gd name="G16" fmla="*/ 1 0 0"/>
                <a:gd name="G17" fmla="*/ G16 119 1"/>
                <a:gd name="G18" fmla="*/ G17 1 119"/>
                <a:gd name="G19" fmla="*/ 501 501 1"/>
                <a:gd name="G20" fmla="*/ G19 1 501"/>
                <a:gd name="G21" fmla="*/ 5 119 1"/>
                <a:gd name="G22" fmla="*/ G21 1 119"/>
                <a:gd name="G23" fmla="+- 501 0 0"/>
                <a:gd name="G24" fmla="+- 119 0 0"/>
                <a:gd name="T0" fmla="*/ 501 w 501"/>
                <a:gd name="T1" fmla="*/ 5 h 119"/>
                <a:gd name="T2" fmla="*/ 0 w 501"/>
                <a:gd name="T3" fmla="*/ 119 h 119"/>
                <a:gd name="T4" fmla="*/ 0 w 501"/>
                <a:gd name="T5" fmla="*/ 116 h 119"/>
                <a:gd name="T6" fmla="*/ 501 w 501"/>
                <a:gd name="T7" fmla="*/ 0 h 119"/>
                <a:gd name="T8" fmla="*/ 501 w 501"/>
                <a:gd name="T9" fmla="*/ 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1" h="119">
                  <a:moveTo>
                    <a:pt x="501" y="5"/>
                  </a:moveTo>
                  <a:lnTo>
                    <a:pt x="0" y="119"/>
                  </a:lnTo>
                  <a:lnTo>
                    <a:pt x="0" y="116"/>
                  </a:lnTo>
                  <a:lnTo>
                    <a:pt x="501" y="0"/>
                  </a:lnTo>
                  <a:lnTo>
                    <a:pt x="501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0" name="Freeform 16"/>
            <p:cNvSpPr>
              <a:spLocks noChangeArrowheads="1"/>
            </p:cNvSpPr>
            <p:nvPr/>
          </p:nvSpPr>
          <p:spPr bwMode="auto">
            <a:xfrm>
              <a:off x="2883" y="1687"/>
              <a:ext cx="806" cy="677"/>
            </a:xfrm>
            <a:custGeom>
              <a:avLst/>
              <a:gdLst>
                <a:gd name="G0" fmla="*/ 389 392 1"/>
                <a:gd name="G1" fmla="*/ G0 1 392"/>
                <a:gd name="G2" fmla="*/ 329 329 1"/>
                <a:gd name="G3" fmla="*/ G2 1 329"/>
                <a:gd name="G4" fmla="*/ 1 0 0"/>
                <a:gd name="G5" fmla="*/ G4 392 1"/>
                <a:gd name="G6" fmla="*/ G5 1 392"/>
                <a:gd name="G7" fmla="*/ 2 329 1"/>
                <a:gd name="G8" fmla="*/ G7 1 329"/>
                <a:gd name="G9" fmla="*/ 2 392 1"/>
                <a:gd name="G10" fmla="*/ G9 1 392"/>
                <a:gd name="G11" fmla="*/ 1 0 0"/>
                <a:gd name="G12" fmla="*/ G11 329 1"/>
                <a:gd name="G13" fmla="*/ G12 1 329"/>
                <a:gd name="G14" fmla="*/ 392 392 1"/>
                <a:gd name="G15" fmla="*/ G14 1 392"/>
                <a:gd name="G16" fmla="*/ 327 329 1"/>
                <a:gd name="G17" fmla="*/ G16 1 329"/>
                <a:gd name="G18" fmla="*/ 389 392 1"/>
                <a:gd name="G19" fmla="*/ G18 1 392"/>
                <a:gd name="G20" fmla="*/ 329 329 1"/>
                <a:gd name="G21" fmla="*/ G20 1 329"/>
                <a:gd name="G22" fmla="+- 392 0 0"/>
                <a:gd name="G23" fmla="+- 329 0 0"/>
                <a:gd name="T0" fmla="*/ 389 w 392"/>
                <a:gd name="T1" fmla="*/ 329 h 329"/>
                <a:gd name="T2" fmla="*/ 0 w 392"/>
                <a:gd name="T3" fmla="*/ 2 h 329"/>
                <a:gd name="T4" fmla="*/ 2 w 392"/>
                <a:gd name="T5" fmla="*/ 0 h 329"/>
                <a:gd name="T6" fmla="*/ 392 w 392"/>
                <a:gd name="T7" fmla="*/ 327 h 329"/>
                <a:gd name="T8" fmla="*/ 389 w 392"/>
                <a:gd name="T9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329">
                  <a:moveTo>
                    <a:pt x="389" y="329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92" y="327"/>
                  </a:lnTo>
                  <a:lnTo>
                    <a:pt x="389" y="3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1" name="Freeform 17"/>
            <p:cNvSpPr>
              <a:spLocks noChangeArrowheads="1"/>
            </p:cNvSpPr>
            <p:nvPr/>
          </p:nvSpPr>
          <p:spPr bwMode="auto">
            <a:xfrm>
              <a:off x="3701" y="2140"/>
              <a:ext cx="335" cy="215"/>
            </a:xfrm>
            <a:custGeom>
              <a:avLst/>
              <a:gdLst>
                <a:gd name="G0" fmla="*/ 2 163 1"/>
                <a:gd name="G1" fmla="*/ G0 1 163"/>
                <a:gd name="G2" fmla="*/ 105 105 1"/>
                <a:gd name="G3" fmla="*/ G2 1 105"/>
                <a:gd name="G4" fmla="*/ 1 0 0"/>
                <a:gd name="G5" fmla="*/ G4 163 1"/>
                <a:gd name="G6" fmla="*/ G5 1 163"/>
                <a:gd name="G7" fmla="*/ 102 105 1"/>
                <a:gd name="G8" fmla="*/ G7 1 105"/>
                <a:gd name="G9" fmla="*/ 161 163 1"/>
                <a:gd name="G10" fmla="*/ G9 1 163"/>
                <a:gd name="G11" fmla="*/ 1 0 0"/>
                <a:gd name="G12" fmla="*/ G11 105 1"/>
                <a:gd name="G13" fmla="*/ G12 1 105"/>
                <a:gd name="G14" fmla="*/ 163 163 1"/>
                <a:gd name="G15" fmla="*/ G14 1 163"/>
                <a:gd name="G16" fmla="*/ 3 105 1"/>
                <a:gd name="G17" fmla="*/ G16 1 105"/>
                <a:gd name="G18" fmla="*/ 2 163 1"/>
                <a:gd name="G19" fmla="*/ G18 1 163"/>
                <a:gd name="G20" fmla="*/ 105 105 1"/>
                <a:gd name="G21" fmla="*/ G20 1 105"/>
                <a:gd name="G22" fmla="+- 163 0 0"/>
                <a:gd name="G23" fmla="+- 105 0 0"/>
                <a:gd name="T0" fmla="*/ 2 w 163"/>
                <a:gd name="T1" fmla="*/ 105 h 105"/>
                <a:gd name="T2" fmla="*/ 0 w 163"/>
                <a:gd name="T3" fmla="*/ 102 h 105"/>
                <a:gd name="T4" fmla="*/ 161 w 163"/>
                <a:gd name="T5" fmla="*/ 0 h 105"/>
                <a:gd name="T6" fmla="*/ 163 w 163"/>
                <a:gd name="T7" fmla="*/ 3 h 105"/>
                <a:gd name="T8" fmla="*/ 2 w 163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05">
                  <a:moveTo>
                    <a:pt x="2" y="105"/>
                  </a:moveTo>
                  <a:lnTo>
                    <a:pt x="0" y="102"/>
                  </a:lnTo>
                  <a:lnTo>
                    <a:pt x="161" y="0"/>
                  </a:lnTo>
                  <a:lnTo>
                    <a:pt x="163" y="3"/>
                  </a:lnTo>
                  <a:lnTo>
                    <a:pt x="2" y="10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2" name="Freeform 18"/>
            <p:cNvSpPr>
              <a:spLocks noChangeArrowheads="1"/>
            </p:cNvSpPr>
            <p:nvPr/>
          </p:nvSpPr>
          <p:spPr bwMode="auto">
            <a:xfrm>
              <a:off x="3827" y="2132"/>
              <a:ext cx="194" cy="683"/>
            </a:xfrm>
            <a:custGeom>
              <a:avLst/>
              <a:gdLst>
                <a:gd name="G0" fmla="*/ 3 95 1"/>
                <a:gd name="G1" fmla="*/ G0 1 95"/>
                <a:gd name="G2" fmla="*/ 332 332 1"/>
                <a:gd name="G3" fmla="*/ G2 1 332"/>
                <a:gd name="G4" fmla="*/ 1 0 0"/>
                <a:gd name="G5" fmla="*/ G4 95 1"/>
                <a:gd name="G6" fmla="*/ G5 1 95"/>
                <a:gd name="G7" fmla="*/ 329 332 1"/>
                <a:gd name="G8" fmla="*/ G7 1 332"/>
                <a:gd name="G9" fmla="*/ 93 95 1"/>
                <a:gd name="G10" fmla="*/ G9 1 95"/>
                <a:gd name="G11" fmla="*/ 1 0 0"/>
                <a:gd name="G12" fmla="*/ G11 332 1"/>
                <a:gd name="G13" fmla="*/ G12 1 332"/>
                <a:gd name="G14" fmla="*/ 95 95 1"/>
                <a:gd name="G15" fmla="*/ G14 1 95"/>
                <a:gd name="G16" fmla="*/ 1 0 0"/>
                <a:gd name="G17" fmla="*/ G16 332 1"/>
                <a:gd name="G18" fmla="*/ G17 1 332"/>
                <a:gd name="G19" fmla="*/ 3 95 1"/>
                <a:gd name="G20" fmla="*/ G19 1 95"/>
                <a:gd name="G21" fmla="*/ 332 332 1"/>
                <a:gd name="G22" fmla="*/ G21 1 332"/>
                <a:gd name="G23" fmla="+- 95 0 0"/>
                <a:gd name="G24" fmla="+- 332 0 0"/>
                <a:gd name="T0" fmla="*/ 3 w 95"/>
                <a:gd name="T1" fmla="*/ 332 h 332"/>
                <a:gd name="T2" fmla="*/ 0 w 95"/>
                <a:gd name="T3" fmla="*/ 329 h 332"/>
                <a:gd name="T4" fmla="*/ 93 w 95"/>
                <a:gd name="T5" fmla="*/ 0 h 332"/>
                <a:gd name="T6" fmla="*/ 95 w 95"/>
                <a:gd name="T7" fmla="*/ 0 h 332"/>
                <a:gd name="T8" fmla="*/ 3 w 95"/>
                <a:gd name="T9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332">
                  <a:moveTo>
                    <a:pt x="3" y="332"/>
                  </a:moveTo>
                  <a:lnTo>
                    <a:pt x="0" y="329"/>
                  </a:lnTo>
                  <a:lnTo>
                    <a:pt x="93" y="0"/>
                  </a:lnTo>
                  <a:lnTo>
                    <a:pt x="95" y="0"/>
                  </a:lnTo>
                  <a:lnTo>
                    <a:pt x="3" y="3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3" name="Freeform 19"/>
            <p:cNvSpPr>
              <a:spLocks noChangeArrowheads="1"/>
            </p:cNvSpPr>
            <p:nvPr/>
          </p:nvSpPr>
          <p:spPr bwMode="auto">
            <a:xfrm>
              <a:off x="3417" y="2809"/>
              <a:ext cx="415" cy="553"/>
            </a:xfrm>
            <a:custGeom>
              <a:avLst/>
              <a:gdLst>
                <a:gd name="G0" fmla="*/ 2 202 1"/>
                <a:gd name="G1" fmla="*/ G0 1 202"/>
                <a:gd name="G2" fmla="*/ 269 269 1"/>
                <a:gd name="G3" fmla="*/ G2 1 269"/>
                <a:gd name="G4" fmla="*/ 1 0 0"/>
                <a:gd name="G5" fmla="*/ G4 202 1"/>
                <a:gd name="G6" fmla="*/ G5 1 202"/>
                <a:gd name="G7" fmla="*/ 266 269 1"/>
                <a:gd name="G8" fmla="*/ G7 1 269"/>
                <a:gd name="G9" fmla="*/ 199 202 1"/>
                <a:gd name="G10" fmla="*/ G9 1 202"/>
                <a:gd name="G11" fmla="*/ 1 0 0"/>
                <a:gd name="G12" fmla="*/ G11 269 1"/>
                <a:gd name="G13" fmla="*/ G12 1 269"/>
                <a:gd name="G14" fmla="*/ 202 202 1"/>
                <a:gd name="G15" fmla="*/ G14 1 202"/>
                <a:gd name="G16" fmla="*/ 3 269 1"/>
                <a:gd name="G17" fmla="*/ G16 1 269"/>
                <a:gd name="G18" fmla="*/ 2 202 1"/>
                <a:gd name="G19" fmla="*/ G18 1 202"/>
                <a:gd name="G20" fmla="*/ 269 269 1"/>
                <a:gd name="G21" fmla="*/ G20 1 269"/>
                <a:gd name="G22" fmla="+- 202 0 0"/>
                <a:gd name="G23" fmla="+- 269 0 0"/>
                <a:gd name="T0" fmla="*/ 2 w 202"/>
                <a:gd name="T1" fmla="*/ 269 h 269"/>
                <a:gd name="T2" fmla="*/ 0 w 202"/>
                <a:gd name="T3" fmla="*/ 266 h 269"/>
                <a:gd name="T4" fmla="*/ 199 w 202"/>
                <a:gd name="T5" fmla="*/ 0 h 269"/>
                <a:gd name="T6" fmla="*/ 202 w 202"/>
                <a:gd name="T7" fmla="*/ 3 h 269"/>
                <a:gd name="T8" fmla="*/ 2 w 202"/>
                <a:gd name="T9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269">
                  <a:moveTo>
                    <a:pt x="2" y="269"/>
                  </a:moveTo>
                  <a:lnTo>
                    <a:pt x="0" y="266"/>
                  </a:lnTo>
                  <a:lnTo>
                    <a:pt x="199" y="0"/>
                  </a:lnTo>
                  <a:lnTo>
                    <a:pt x="202" y="3"/>
                  </a:lnTo>
                  <a:lnTo>
                    <a:pt x="2" y="2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4" name="Freeform 20"/>
            <p:cNvSpPr>
              <a:spLocks noChangeArrowheads="1"/>
            </p:cNvSpPr>
            <p:nvPr/>
          </p:nvSpPr>
          <p:spPr bwMode="auto">
            <a:xfrm>
              <a:off x="3701" y="2350"/>
              <a:ext cx="131" cy="464"/>
            </a:xfrm>
            <a:custGeom>
              <a:avLst/>
              <a:gdLst>
                <a:gd name="G0" fmla="*/ 64 64 1"/>
                <a:gd name="G1" fmla="*/ G0 1 64"/>
                <a:gd name="G2" fmla="*/ 223 226 1"/>
                <a:gd name="G3" fmla="*/ G2 1 226"/>
                <a:gd name="G4" fmla="*/ 61 64 1"/>
                <a:gd name="G5" fmla="*/ G4 1 64"/>
                <a:gd name="G6" fmla="*/ 226 226 1"/>
                <a:gd name="G7" fmla="*/ G6 1 226"/>
                <a:gd name="G8" fmla="*/ 1 0 0"/>
                <a:gd name="G9" fmla="*/ G8 64 1"/>
                <a:gd name="G10" fmla="*/ G9 1 64"/>
                <a:gd name="G11" fmla="*/ 1 0 0"/>
                <a:gd name="G12" fmla="*/ G11 226 1"/>
                <a:gd name="G13" fmla="*/ G12 1 226"/>
                <a:gd name="G14" fmla="*/ 2 64 1"/>
                <a:gd name="G15" fmla="*/ G14 1 64"/>
                <a:gd name="G16" fmla="*/ 1 0 0"/>
                <a:gd name="G17" fmla="*/ G16 226 1"/>
                <a:gd name="G18" fmla="*/ G17 1 226"/>
                <a:gd name="G19" fmla="*/ 64 64 1"/>
                <a:gd name="G20" fmla="*/ G19 1 64"/>
                <a:gd name="G21" fmla="*/ 223 226 1"/>
                <a:gd name="G22" fmla="*/ G21 1 226"/>
                <a:gd name="G23" fmla="+- 64 0 0"/>
                <a:gd name="G24" fmla="+- 226 0 0"/>
                <a:gd name="T0" fmla="*/ 64 w 64"/>
                <a:gd name="T1" fmla="*/ 223 h 226"/>
                <a:gd name="T2" fmla="*/ 61 w 64"/>
                <a:gd name="T3" fmla="*/ 226 h 226"/>
                <a:gd name="T4" fmla="*/ 0 w 64"/>
                <a:gd name="T5" fmla="*/ 0 h 226"/>
                <a:gd name="T6" fmla="*/ 2 w 64"/>
                <a:gd name="T7" fmla="*/ 0 h 226"/>
                <a:gd name="T8" fmla="*/ 64 w 64"/>
                <a:gd name="T9" fmla="*/ 22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26">
                  <a:moveTo>
                    <a:pt x="64" y="223"/>
                  </a:moveTo>
                  <a:lnTo>
                    <a:pt x="61" y="22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2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5" name="Freeform 21"/>
            <p:cNvSpPr>
              <a:spLocks noChangeArrowheads="1"/>
            </p:cNvSpPr>
            <p:nvPr/>
          </p:nvSpPr>
          <p:spPr bwMode="auto">
            <a:xfrm>
              <a:off x="2883" y="1314"/>
              <a:ext cx="831" cy="376"/>
            </a:xfrm>
            <a:custGeom>
              <a:avLst/>
              <a:gdLst>
                <a:gd name="G0" fmla="*/ 2 404 1"/>
                <a:gd name="G1" fmla="*/ G0 1 404"/>
                <a:gd name="G2" fmla="*/ 183 183 1"/>
                <a:gd name="G3" fmla="*/ G2 1 183"/>
                <a:gd name="G4" fmla="*/ 1 0 0"/>
                <a:gd name="G5" fmla="*/ G4 404 1"/>
                <a:gd name="G6" fmla="*/ G5 1 404"/>
                <a:gd name="G7" fmla="*/ 181 183 1"/>
                <a:gd name="G8" fmla="*/ G7 1 183"/>
                <a:gd name="G9" fmla="*/ 404 404 1"/>
                <a:gd name="G10" fmla="*/ G9 1 404"/>
                <a:gd name="G11" fmla="*/ 1 0 0"/>
                <a:gd name="G12" fmla="*/ G11 183 1"/>
                <a:gd name="G13" fmla="*/ G12 1 183"/>
                <a:gd name="G14" fmla="*/ 404 404 1"/>
                <a:gd name="G15" fmla="*/ G14 1 404"/>
                <a:gd name="G16" fmla="*/ 3 183 1"/>
                <a:gd name="G17" fmla="*/ G16 1 183"/>
                <a:gd name="G18" fmla="*/ 2 404 1"/>
                <a:gd name="G19" fmla="*/ G18 1 404"/>
                <a:gd name="G20" fmla="*/ 183 183 1"/>
                <a:gd name="G21" fmla="*/ G20 1 183"/>
                <a:gd name="G22" fmla="+- 404 0 0"/>
                <a:gd name="G23" fmla="+- 183 0 0"/>
                <a:gd name="T0" fmla="*/ 2 w 404"/>
                <a:gd name="T1" fmla="*/ 183 h 183"/>
                <a:gd name="T2" fmla="*/ 0 w 404"/>
                <a:gd name="T3" fmla="*/ 181 h 183"/>
                <a:gd name="T4" fmla="*/ 404 w 404"/>
                <a:gd name="T5" fmla="*/ 0 h 183"/>
                <a:gd name="T6" fmla="*/ 404 w 404"/>
                <a:gd name="T7" fmla="*/ 3 h 183"/>
                <a:gd name="T8" fmla="*/ 2 w 404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83">
                  <a:moveTo>
                    <a:pt x="2" y="183"/>
                  </a:moveTo>
                  <a:lnTo>
                    <a:pt x="0" y="181"/>
                  </a:lnTo>
                  <a:lnTo>
                    <a:pt x="404" y="0"/>
                  </a:lnTo>
                  <a:lnTo>
                    <a:pt x="404" y="3"/>
                  </a:lnTo>
                  <a:lnTo>
                    <a:pt x="2" y="18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6" name="Freeform 22"/>
            <p:cNvSpPr>
              <a:spLocks noChangeArrowheads="1"/>
            </p:cNvSpPr>
            <p:nvPr/>
          </p:nvSpPr>
          <p:spPr bwMode="auto">
            <a:xfrm>
              <a:off x="3685" y="1299"/>
              <a:ext cx="34" cy="1064"/>
            </a:xfrm>
            <a:custGeom>
              <a:avLst/>
              <a:gdLst>
                <a:gd name="G0" fmla="*/ 3 17 1"/>
                <a:gd name="G1" fmla="*/ G0 1 17"/>
                <a:gd name="G2" fmla="*/ 517 517 1"/>
                <a:gd name="G3" fmla="*/ G2 1 517"/>
                <a:gd name="G4" fmla="*/ 1 0 0"/>
                <a:gd name="G5" fmla="*/ G4 17 1"/>
                <a:gd name="G6" fmla="*/ G5 1 17"/>
                <a:gd name="G7" fmla="*/ 515 517 1"/>
                <a:gd name="G8" fmla="*/ G7 1 517"/>
                <a:gd name="G9" fmla="*/ 15 17 1"/>
                <a:gd name="G10" fmla="*/ G9 1 17"/>
                <a:gd name="G11" fmla="*/ 1 0 0"/>
                <a:gd name="G12" fmla="*/ G11 517 1"/>
                <a:gd name="G13" fmla="*/ G12 1 517"/>
                <a:gd name="G14" fmla="*/ 17 17 1"/>
                <a:gd name="G15" fmla="*/ G14 1 17"/>
                <a:gd name="G16" fmla="*/ 1 0 0"/>
                <a:gd name="G17" fmla="*/ G16 517 1"/>
                <a:gd name="G18" fmla="*/ G17 1 517"/>
                <a:gd name="G19" fmla="*/ 3 17 1"/>
                <a:gd name="G20" fmla="*/ G19 1 17"/>
                <a:gd name="G21" fmla="*/ 517 517 1"/>
                <a:gd name="G22" fmla="*/ G21 1 517"/>
                <a:gd name="G23" fmla="+- 17 0 0"/>
                <a:gd name="G24" fmla="+- 517 0 0"/>
                <a:gd name="T0" fmla="*/ 3 w 17"/>
                <a:gd name="T1" fmla="*/ 517 h 517"/>
                <a:gd name="T2" fmla="*/ 0 w 17"/>
                <a:gd name="T3" fmla="*/ 515 h 517"/>
                <a:gd name="T4" fmla="*/ 15 w 17"/>
                <a:gd name="T5" fmla="*/ 0 h 517"/>
                <a:gd name="T6" fmla="*/ 17 w 17"/>
                <a:gd name="T7" fmla="*/ 0 h 517"/>
                <a:gd name="T8" fmla="*/ 3 w 17"/>
                <a:gd name="T9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517">
                  <a:moveTo>
                    <a:pt x="3" y="517"/>
                  </a:moveTo>
                  <a:lnTo>
                    <a:pt x="0" y="515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3" y="5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7" name="Freeform 23"/>
            <p:cNvSpPr>
              <a:spLocks noChangeArrowheads="1"/>
            </p:cNvSpPr>
            <p:nvPr/>
          </p:nvSpPr>
          <p:spPr bwMode="auto">
            <a:xfrm>
              <a:off x="3715" y="1299"/>
              <a:ext cx="320" cy="846"/>
            </a:xfrm>
            <a:custGeom>
              <a:avLst/>
              <a:gdLst>
                <a:gd name="G0" fmla="*/ 156 156 1"/>
                <a:gd name="G1" fmla="*/ G0 1 156"/>
                <a:gd name="G2" fmla="*/ 408 411 1"/>
                <a:gd name="G3" fmla="*/ G2 1 411"/>
                <a:gd name="G4" fmla="*/ 154 156 1"/>
                <a:gd name="G5" fmla="*/ G4 1 156"/>
                <a:gd name="G6" fmla="*/ 411 411 1"/>
                <a:gd name="G7" fmla="*/ G6 1 411"/>
                <a:gd name="G8" fmla="*/ 1 0 0"/>
                <a:gd name="G9" fmla="*/ G8 156 1"/>
                <a:gd name="G10" fmla="*/ G9 1 156"/>
                <a:gd name="G11" fmla="*/ 2 411 1"/>
                <a:gd name="G12" fmla="*/ G11 1 411"/>
                <a:gd name="G13" fmla="*/ 2 156 1"/>
                <a:gd name="G14" fmla="*/ G13 1 156"/>
                <a:gd name="G15" fmla="*/ 1 0 0"/>
                <a:gd name="G16" fmla="*/ G15 411 1"/>
                <a:gd name="G17" fmla="*/ G16 1 411"/>
                <a:gd name="G18" fmla="*/ 156 156 1"/>
                <a:gd name="G19" fmla="*/ G18 1 156"/>
                <a:gd name="G20" fmla="*/ 408 411 1"/>
                <a:gd name="G21" fmla="*/ G20 1 411"/>
                <a:gd name="G22" fmla="+- 156 0 0"/>
                <a:gd name="G23" fmla="+- 411 0 0"/>
                <a:gd name="T0" fmla="*/ 156 w 156"/>
                <a:gd name="T1" fmla="*/ 408 h 411"/>
                <a:gd name="T2" fmla="*/ 154 w 156"/>
                <a:gd name="T3" fmla="*/ 411 h 411"/>
                <a:gd name="T4" fmla="*/ 0 w 156"/>
                <a:gd name="T5" fmla="*/ 2 h 411"/>
                <a:gd name="T6" fmla="*/ 2 w 156"/>
                <a:gd name="T7" fmla="*/ 0 h 411"/>
                <a:gd name="T8" fmla="*/ 156 w 156"/>
                <a:gd name="T9" fmla="*/ 40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411">
                  <a:moveTo>
                    <a:pt x="156" y="408"/>
                  </a:moveTo>
                  <a:lnTo>
                    <a:pt x="154" y="411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6" y="40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8" name="Freeform 24"/>
            <p:cNvSpPr>
              <a:spLocks noChangeArrowheads="1"/>
            </p:cNvSpPr>
            <p:nvPr/>
          </p:nvSpPr>
          <p:spPr bwMode="auto">
            <a:xfrm>
              <a:off x="3001" y="830"/>
              <a:ext cx="718" cy="473"/>
            </a:xfrm>
            <a:custGeom>
              <a:avLst/>
              <a:gdLst>
                <a:gd name="G0" fmla="*/ 347 349 1"/>
                <a:gd name="G1" fmla="*/ G0 1 349"/>
                <a:gd name="G2" fmla="*/ 230 230 1"/>
                <a:gd name="G3" fmla="*/ G2 1 230"/>
                <a:gd name="G4" fmla="*/ 1 0 0"/>
                <a:gd name="G5" fmla="*/ G4 349 1"/>
                <a:gd name="G6" fmla="*/ G5 1 349"/>
                <a:gd name="G7" fmla="*/ 3 230 1"/>
                <a:gd name="G8" fmla="*/ G7 1 230"/>
                <a:gd name="G9" fmla="*/ 2 349 1"/>
                <a:gd name="G10" fmla="*/ G9 1 349"/>
                <a:gd name="G11" fmla="*/ 1 0 0"/>
                <a:gd name="G12" fmla="*/ G11 230 1"/>
                <a:gd name="G13" fmla="*/ G12 1 230"/>
                <a:gd name="G14" fmla="*/ 349 349 1"/>
                <a:gd name="G15" fmla="*/ G14 1 349"/>
                <a:gd name="G16" fmla="*/ 228 230 1"/>
                <a:gd name="G17" fmla="*/ G16 1 230"/>
                <a:gd name="G18" fmla="*/ 347 349 1"/>
                <a:gd name="G19" fmla="*/ G18 1 349"/>
                <a:gd name="G20" fmla="*/ 230 230 1"/>
                <a:gd name="G21" fmla="*/ G20 1 230"/>
                <a:gd name="G22" fmla="+- 349 0 0"/>
                <a:gd name="G23" fmla="+- 230 0 0"/>
                <a:gd name="T0" fmla="*/ 347 w 349"/>
                <a:gd name="T1" fmla="*/ 230 h 230"/>
                <a:gd name="T2" fmla="*/ 0 w 349"/>
                <a:gd name="T3" fmla="*/ 3 h 230"/>
                <a:gd name="T4" fmla="*/ 2 w 349"/>
                <a:gd name="T5" fmla="*/ 0 h 230"/>
                <a:gd name="T6" fmla="*/ 349 w 349"/>
                <a:gd name="T7" fmla="*/ 228 h 230"/>
                <a:gd name="T8" fmla="*/ 347 w 34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30">
                  <a:moveTo>
                    <a:pt x="347" y="23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349" y="228"/>
                  </a:lnTo>
                  <a:lnTo>
                    <a:pt x="347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69" name="Freeform 25"/>
            <p:cNvSpPr>
              <a:spLocks noChangeArrowheads="1"/>
            </p:cNvSpPr>
            <p:nvPr/>
          </p:nvSpPr>
          <p:spPr bwMode="auto">
            <a:xfrm>
              <a:off x="2883" y="830"/>
              <a:ext cx="120" cy="860"/>
            </a:xfrm>
            <a:custGeom>
              <a:avLst/>
              <a:gdLst>
                <a:gd name="G0" fmla="*/ 2 59 1"/>
                <a:gd name="G1" fmla="*/ G0 1 59"/>
                <a:gd name="G2" fmla="*/ 418 418 1"/>
                <a:gd name="G3" fmla="*/ G2 1 418"/>
                <a:gd name="G4" fmla="*/ 1 0 0"/>
                <a:gd name="G5" fmla="*/ G4 59 1"/>
                <a:gd name="G6" fmla="*/ G5 1 59"/>
                <a:gd name="G7" fmla="*/ 418 418 1"/>
                <a:gd name="G8" fmla="*/ G7 1 418"/>
                <a:gd name="G9" fmla="*/ 57 59 1"/>
                <a:gd name="G10" fmla="*/ G9 1 59"/>
                <a:gd name="G11" fmla="*/ 1 0 0"/>
                <a:gd name="G12" fmla="*/ G11 418 1"/>
                <a:gd name="G13" fmla="*/ G12 1 418"/>
                <a:gd name="G14" fmla="*/ 59 59 1"/>
                <a:gd name="G15" fmla="*/ G14 1 59"/>
                <a:gd name="G16" fmla="*/ 1 0 0"/>
                <a:gd name="G17" fmla="*/ G16 418 1"/>
                <a:gd name="G18" fmla="*/ G17 1 418"/>
                <a:gd name="G19" fmla="*/ 2 59 1"/>
                <a:gd name="G20" fmla="*/ G19 1 59"/>
                <a:gd name="G21" fmla="*/ 418 418 1"/>
                <a:gd name="G22" fmla="*/ G21 1 418"/>
                <a:gd name="G23" fmla="+- 59 0 0"/>
                <a:gd name="G24" fmla="+- 418 0 0"/>
                <a:gd name="T0" fmla="*/ 2 w 59"/>
                <a:gd name="T1" fmla="*/ 418 h 418"/>
                <a:gd name="T2" fmla="*/ 0 w 59"/>
                <a:gd name="T3" fmla="*/ 418 h 418"/>
                <a:gd name="T4" fmla="*/ 57 w 59"/>
                <a:gd name="T5" fmla="*/ 0 h 418"/>
                <a:gd name="T6" fmla="*/ 59 w 59"/>
                <a:gd name="T7" fmla="*/ 0 h 418"/>
                <a:gd name="T8" fmla="*/ 2 w 59"/>
                <a:gd name="T9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18">
                  <a:moveTo>
                    <a:pt x="2" y="418"/>
                  </a:moveTo>
                  <a:lnTo>
                    <a:pt x="0" y="418"/>
                  </a:lnTo>
                  <a:lnTo>
                    <a:pt x="57" y="0"/>
                  </a:lnTo>
                  <a:lnTo>
                    <a:pt x="59" y="0"/>
                  </a:lnTo>
                  <a:lnTo>
                    <a:pt x="2" y="41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0" name="Freeform 26"/>
            <p:cNvSpPr>
              <a:spLocks noChangeArrowheads="1"/>
            </p:cNvSpPr>
            <p:nvPr/>
          </p:nvSpPr>
          <p:spPr bwMode="auto">
            <a:xfrm>
              <a:off x="2111" y="830"/>
              <a:ext cx="893" cy="1021"/>
            </a:xfrm>
            <a:custGeom>
              <a:avLst/>
              <a:gdLst>
                <a:gd name="G0" fmla="*/ 2 434 1"/>
                <a:gd name="G1" fmla="*/ G0 1 434"/>
                <a:gd name="G2" fmla="*/ 496 496 1"/>
                <a:gd name="G3" fmla="*/ G2 1 496"/>
                <a:gd name="G4" fmla="*/ 1 0 0"/>
                <a:gd name="G5" fmla="*/ G4 434 1"/>
                <a:gd name="G6" fmla="*/ G5 1 434"/>
                <a:gd name="G7" fmla="*/ 494 496 1"/>
                <a:gd name="G8" fmla="*/ G7 1 496"/>
                <a:gd name="G9" fmla="*/ 432 434 1"/>
                <a:gd name="G10" fmla="*/ G9 1 434"/>
                <a:gd name="G11" fmla="*/ 1 0 0"/>
                <a:gd name="G12" fmla="*/ G11 496 1"/>
                <a:gd name="G13" fmla="*/ G12 1 496"/>
                <a:gd name="G14" fmla="*/ 434 434 1"/>
                <a:gd name="G15" fmla="*/ G14 1 434"/>
                <a:gd name="G16" fmla="*/ 3 496 1"/>
                <a:gd name="G17" fmla="*/ G16 1 496"/>
                <a:gd name="G18" fmla="*/ 2 434 1"/>
                <a:gd name="G19" fmla="*/ G18 1 434"/>
                <a:gd name="G20" fmla="*/ 496 496 1"/>
                <a:gd name="G21" fmla="*/ G20 1 496"/>
                <a:gd name="G22" fmla="+- 434 0 0"/>
                <a:gd name="G23" fmla="+- 496 0 0"/>
                <a:gd name="T0" fmla="*/ 2 w 434"/>
                <a:gd name="T1" fmla="*/ 496 h 496"/>
                <a:gd name="T2" fmla="*/ 0 w 434"/>
                <a:gd name="T3" fmla="*/ 494 h 496"/>
                <a:gd name="T4" fmla="*/ 432 w 434"/>
                <a:gd name="T5" fmla="*/ 0 h 496"/>
                <a:gd name="T6" fmla="*/ 434 w 434"/>
                <a:gd name="T7" fmla="*/ 3 h 496"/>
                <a:gd name="T8" fmla="*/ 2 w 434"/>
                <a:gd name="T9" fmla="*/ 49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4" h="496">
                  <a:moveTo>
                    <a:pt x="2" y="496"/>
                  </a:moveTo>
                  <a:lnTo>
                    <a:pt x="0" y="494"/>
                  </a:lnTo>
                  <a:lnTo>
                    <a:pt x="432" y="0"/>
                  </a:lnTo>
                  <a:lnTo>
                    <a:pt x="434" y="3"/>
                  </a:lnTo>
                  <a:lnTo>
                    <a:pt x="2" y="49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1" name="Freeform 27"/>
            <p:cNvSpPr>
              <a:spLocks noChangeArrowheads="1"/>
            </p:cNvSpPr>
            <p:nvPr/>
          </p:nvSpPr>
          <p:spPr bwMode="auto">
            <a:xfrm>
              <a:off x="1905" y="1093"/>
              <a:ext cx="223" cy="757"/>
            </a:xfrm>
            <a:custGeom>
              <a:avLst/>
              <a:gdLst>
                <a:gd name="G0" fmla="*/ 109 109 1"/>
                <a:gd name="G1" fmla="*/ G0 1 109"/>
                <a:gd name="G2" fmla="*/ 368 368 1"/>
                <a:gd name="G3" fmla="*/ G2 1 368"/>
                <a:gd name="G4" fmla="*/ 107 109 1"/>
                <a:gd name="G5" fmla="*/ G4 1 109"/>
                <a:gd name="G6" fmla="*/ 368 368 1"/>
                <a:gd name="G7" fmla="*/ G6 1 368"/>
                <a:gd name="G8" fmla="*/ 1 0 0"/>
                <a:gd name="G9" fmla="*/ G8 109 1"/>
                <a:gd name="G10" fmla="*/ G9 1 109"/>
                <a:gd name="G11" fmla="*/ 3 368 1"/>
                <a:gd name="G12" fmla="*/ G11 1 368"/>
                <a:gd name="G13" fmla="*/ 5 109 1"/>
                <a:gd name="G14" fmla="*/ G13 1 109"/>
                <a:gd name="G15" fmla="*/ 1 0 0"/>
                <a:gd name="G16" fmla="*/ G15 368 1"/>
                <a:gd name="G17" fmla="*/ G16 1 368"/>
                <a:gd name="G18" fmla="*/ 109 109 1"/>
                <a:gd name="G19" fmla="*/ G18 1 109"/>
                <a:gd name="G20" fmla="*/ 368 368 1"/>
                <a:gd name="G21" fmla="*/ G20 1 368"/>
                <a:gd name="G22" fmla="+- 109 0 0"/>
                <a:gd name="G23" fmla="+- 368 0 0"/>
                <a:gd name="T0" fmla="*/ 109 w 109"/>
                <a:gd name="T1" fmla="*/ 368 h 368"/>
                <a:gd name="T2" fmla="*/ 107 w 109"/>
                <a:gd name="T3" fmla="*/ 368 h 368"/>
                <a:gd name="T4" fmla="*/ 0 w 109"/>
                <a:gd name="T5" fmla="*/ 3 h 368"/>
                <a:gd name="T6" fmla="*/ 5 w 109"/>
                <a:gd name="T7" fmla="*/ 0 h 368"/>
                <a:gd name="T8" fmla="*/ 109 w 109"/>
                <a:gd name="T9" fmla="*/ 368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68">
                  <a:moveTo>
                    <a:pt x="109" y="368"/>
                  </a:moveTo>
                  <a:lnTo>
                    <a:pt x="107" y="368"/>
                  </a:lnTo>
                  <a:lnTo>
                    <a:pt x="0" y="3"/>
                  </a:lnTo>
                  <a:lnTo>
                    <a:pt x="5" y="0"/>
                  </a:lnTo>
                  <a:lnTo>
                    <a:pt x="109" y="3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2" name="Freeform 28"/>
            <p:cNvSpPr>
              <a:spLocks noChangeArrowheads="1"/>
            </p:cNvSpPr>
            <p:nvPr/>
          </p:nvSpPr>
          <p:spPr bwMode="auto">
            <a:xfrm>
              <a:off x="1909" y="830"/>
              <a:ext cx="1095" cy="254"/>
            </a:xfrm>
            <a:custGeom>
              <a:avLst/>
              <a:gdLst>
                <a:gd name="G0" fmla="*/ 532 532 1"/>
                <a:gd name="G1" fmla="*/ G0 1 532"/>
                <a:gd name="G2" fmla="*/ 3 124 1"/>
                <a:gd name="G3" fmla="*/ G2 1 124"/>
                <a:gd name="G4" fmla="*/ 1 0 0"/>
                <a:gd name="G5" fmla="*/ G4 532 1"/>
                <a:gd name="G6" fmla="*/ G5 1 532"/>
                <a:gd name="G7" fmla="*/ 124 124 1"/>
                <a:gd name="G8" fmla="*/ G7 1 124"/>
                <a:gd name="G9" fmla="*/ 1 0 0"/>
                <a:gd name="G10" fmla="*/ G9 532 1"/>
                <a:gd name="G11" fmla="*/ G10 1 532"/>
                <a:gd name="G12" fmla="*/ 121 124 1"/>
                <a:gd name="G13" fmla="*/ G12 1 124"/>
                <a:gd name="G14" fmla="*/ 530 532 1"/>
                <a:gd name="G15" fmla="*/ G14 1 532"/>
                <a:gd name="G16" fmla="*/ 1 0 0"/>
                <a:gd name="G17" fmla="*/ G16 124 1"/>
                <a:gd name="G18" fmla="*/ G17 1 124"/>
                <a:gd name="G19" fmla="*/ 532 532 1"/>
                <a:gd name="G20" fmla="*/ G19 1 532"/>
                <a:gd name="G21" fmla="*/ 3 124 1"/>
                <a:gd name="G22" fmla="*/ G21 1 124"/>
                <a:gd name="G23" fmla="+- 532 0 0"/>
                <a:gd name="G24" fmla="+- 124 0 0"/>
                <a:gd name="T0" fmla="*/ 532 w 532"/>
                <a:gd name="T1" fmla="*/ 3 h 124"/>
                <a:gd name="T2" fmla="*/ 0 w 532"/>
                <a:gd name="T3" fmla="*/ 124 h 124"/>
                <a:gd name="T4" fmla="*/ 0 w 532"/>
                <a:gd name="T5" fmla="*/ 121 h 124"/>
                <a:gd name="T6" fmla="*/ 530 w 532"/>
                <a:gd name="T7" fmla="*/ 0 h 124"/>
                <a:gd name="T8" fmla="*/ 532 w 532"/>
                <a:gd name="T9" fmla="*/ 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124">
                  <a:moveTo>
                    <a:pt x="532" y="3"/>
                  </a:moveTo>
                  <a:lnTo>
                    <a:pt x="0" y="124"/>
                  </a:lnTo>
                  <a:lnTo>
                    <a:pt x="0" y="121"/>
                  </a:lnTo>
                  <a:lnTo>
                    <a:pt x="530" y="0"/>
                  </a:lnTo>
                  <a:lnTo>
                    <a:pt x="532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3" name="Freeform 29"/>
            <p:cNvSpPr>
              <a:spLocks noChangeArrowheads="1"/>
            </p:cNvSpPr>
            <p:nvPr/>
          </p:nvSpPr>
          <p:spPr bwMode="auto">
            <a:xfrm>
              <a:off x="2428" y="669"/>
              <a:ext cx="576" cy="166"/>
            </a:xfrm>
            <a:custGeom>
              <a:avLst/>
              <a:gdLst>
                <a:gd name="G0" fmla="*/ 278 280 1"/>
                <a:gd name="G1" fmla="*/ G0 1 280"/>
                <a:gd name="G2" fmla="*/ 81 81 1"/>
                <a:gd name="G3" fmla="*/ G2 1 81"/>
                <a:gd name="G4" fmla="*/ 1 0 0"/>
                <a:gd name="G5" fmla="*/ G4 280 1"/>
                <a:gd name="G6" fmla="*/ G5 1 280"/>
                <a:gd name="G7" fmla="*/ 2 81 1"/>
                <a:gd name="G8" fmla="*/ G7 1 81"/>
                <a:gd name="G9" fmla="*/ 3 280 1"/>
                <a:gd name="G10" fmla="*/ G9 1 280"/>
                <a:gd name="G11" fmla="*/ 1 0 0"/>
                <a:gd name="G12" fmla="*/ G11 81 1"/>
                <a:gd name="G13" fmla="*/ G12 1 81"/>
                <a:gd name="G14" fmla="*/ 280 280 1"/>
                <a:gd name="G15" fmla="*/ G14 1 280"/>
                <a:gd name="G16" fmla="*/ 78 81 1"/>
                <a:gd name="G17" fmla="*/ G16 1 81"/>
                <a:gd name="G18" fmla="*/ 278 280 1"/>
                <a:gd name="G19" fmla="*/ G18 1 280"/>
                <a:gd name="G20" fmla="*/ 81 81 1"/>
                <a:gd name="G21" fmla="*/ G20 1 81"/>
                <a:gd name="G22" fmla="+- 280 0 0"/>
                <a:gd name="G23" fmla="+- 81 0 0"/>
                <a:gd name="T0" fmla="*/ 278 w 280"/>
                <a:gd name="T1" fmla="*/ 81 h 81"/>
                <a:gd name="T2" fmla="*/ 0 w 280"/>
                <a:gd name="T3" fmla="*/ 2 h 81"/>
                <a:gd name="T4" fmla="*/ 3 w 280"/>
                <a:gd name="T5" fmla="*/ 0 h 81"/>
                <a:gd name="T6" fmla="*/ 280 w 280"/>
                <a:gd name="T7" fmla="*/ 78 h 81"/>
                <a:gd name="T8" fmla="*/ 278 w 280"/>
                <a:gd name="T9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" h="81">
                  <a:moveTo>
                    <a:pt x="278" y="81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280" y="78"/>
                  </a:lnTo>
                  <a:lnTo>
                    <a:pt x="278" y="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4" name="Freeform 30"/>
            <p:cNvSpPr>
              <a:spLocks noChangeArrowheads="1"/>
            </p:cNvSpPr>
            <p:nvPr/>
          </p:nvSpPr>
          <p:spPr bwMode="auto">
            <a:xfrm>
              <a:off x="1905" y="669"/>
              <a:ext cx="528" cy="394"/>
            </a:xfrm>
            <a:custGeom>
              <a:avLst/>
              <a:gdLst>
                <a:gd name="G0" fmla="*/ 1 0 0"/>
                <a:gd name="G1" fmla="*/ G0 257 1"/>
                <a:gd name="G2" fmla="*/ G1 1 257"/>
                <a:gd name="G3" fmla="*/ 192 192 1"/>
                <a:gd name="G4" fmla="*/ G3 1 192"/>
                <a:gd name="G5" fmla="*/ 1 0 0"/>
                <a:gd name="G6" fmla="*/ G5 257 1"/>
                <a:gd name="G7" fmla="*/ G6 1 257"/>
                <a:gd name="G8" fmla="*/ 190 192 1"/>
                <a:gd name="G9" fmla="*/ G8 1 192"/>
                <a:gd name="G10" fmla="*/ 254 257 1"/>
                <a:gd name="G11" fmla="*/ G10 1 257"/>
                <a:gd name="G12" fmla="*/ 1 0 0"/>
                <a:gd name="G13" fmla="*/ G12 192 1"/>
                <a:gd name="G14" fmla="*/ G13 1 192"/>
                <a:gd name="G15" fmla="*/ 257 257 1"/>
                <a:gd name="G16" fmla="*/ G15 1 257"/>
                <a:gd name="G17" fmla="*/ 2 192 1"/>
                <a:gd name="G18" fmla="*/ G17 1 192"/>
                <a:gd name="G19" fmla="*/ 1 0 0"/>
                <a:gd name="G20" fmla="*/ G19 257 1"/>
                <a:gd name="G21" fmla="*/ G20 1 257"/>
                <a:gd name="G22" fmla="*/ 192 192 1"/>
                <a:gd name="G23" fmla="*/ G22 1 192"/>
                <a:gd name="G24" fmla="+- 257 0 0"/>
                <a:gd name="G25" fmla="+- 192 0 0"/>
                <a:gd name="T0" fmla="*/ 0 w 257"/>
                <a:gd name="T1" fmla="*/ 192 h 192"/>
                <a:gd name="T2" fmla="*/ 0 w 257"/>
                <a:gd name="T3" fmla="*/ 190 h 192"/>
                <a:gd name="T4" fmla="*/ 254 w 257"/>
                <a:gd name="T5" fmla="*/ 0 h 192"/>
                <a:gd name="T6" fmla="*/ 257 w 257"/>
                <a:gd name="T7" fmla="*/ 2 h 192"/>
                <a:gd name="T8" fmla="*/ 0 w 257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92">
                  <a:moveTo>
                    <a:pt x="0" y="192"/>
                  </a:moveTo>
                  <a:lnTo>
                    <a:pt x="0" y="190"/>
                  </a:lnTo>
                  <a:lnTo>
                    <a:pt x="254" y="0"/>
                  </a:lnTo>
                  <a:lnTo>
                    <a:pt x="257" y="2"/>
                  </a:lnTo>
                  <a:lnTo>
                    <a:pt x="0" y="19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5" name="Freeform 31"/>
            <p:cNvSpPr>
              <a:spLocks noChangeArrowheads="1"/>
            </p:cNvSpPr>
            <p:nvPr/>
          </p:nvSpPr>
          <p:spPr bwMode="auto">
            <a:xfrm>
              <a:off x="1660" y="669"/>
              <a:ext cx="753" cy="337"/>
            </a:xfrm>
            <a:custGeom>
              <a:avLst/>
              <a:gdLst>
                <a:gd name="G0" fmla="*/ 366 366 1"/>
                <a:gd name="G1" fmla="*/ G0 1 366"/>
                <a:gd name="G2" fmla="*/ 5 164 1"/>
                <a:gd name="G3" fmla="*/ G2 1 164"/>
                <a:gd name="G4" fmla="*/ 3 366 1"/>
                <a:gd name="G5" fmla="*/ G4 1 366"/>
                <a:gd name="G6" fmla="*/ 164 164 1"/>
                <a:gd name="G7" fmla="*/ G6 1 164"/>
                <a:gd name="G8" fmla="*/ 1 0 0"/>
                <a:gd name="G9" fmla="*/ G8 366 1"/>
                <a:gd name="G10" fmla="*/ G9 1 366"/>
                <a:gd name="G11" fmla="*/ 161 164 1"/>
                <a:gd name="G12" fmla="*/ G11 1 164"/>
                <a:gd name="G13" fmla="*/ 364 366 1"/>
                <a:gd name="G14" fmla="*/ G13 1 366"/>
                <a:gd name="G15" fmla="*/ 1 0 0"/>
                <a:gd name="G16" fmla="*/ G15 164 1"/>
                <a:gd name="G17" fmla="*/ G16 1 164"/>
                <a:gd name="G18" fmla="*/ 366 366 1"/>
                <a:gd name="G19" fmla="*/ G18 1 366"/>
                <a:gd name="G20" fmla="*/ 5 164 1"/>
                <a:gd name="G21" fmla="*/ G20 1 164"/>
                <a:gd name="G22" fmla="+- 366 0 0"/>
                <a:gd name="G23" fmla="+- 164 0 0"/>
                <a:gd name="T0" fmla="*/ 366 w 366"/>
                <a:gd name="T1" fmla="*/ 5 h 164"/>
                <a:gd name="T2" fmla="*/ 3 w 366"/>
                <a:gd name="T3" fmla="*/ 164 h 164"/>
                <a:gd name="T4" fmla="*/ 0 w 366"/>
                <a:gd name="T5" fmla="*/ 161 h 164"/>
                <a:gd name="T6" fmla="*/ 364 w 366"/>
                <a:gd name="T7" fmla="*/ 0 h 164"/>
                <a:gd name="T8" fmla="*/ 366 w 366"/>
                <a:gd name="T9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6" h="164">
                  <a:moveTo>
                    <a:pt x="366" y="5"/>
                  </a:moveTo>
                  <a:lnTo>
                    <a:pt x="3" y="164"/>
                  </a:lnTo>
                  <a:lnTo>
                    <a:pt x="0" y="161"/>
                  </a:lnTo>
                  <a:lnTo>
                    <a:pt x="364" y="0"/>
                  </a:lnTo>
                  <a:lnTo>
                    <a:pt x="366" y="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6" name="Freeform 32"/>
            <p:cNvSpPr>
              <a:spLocks noChangeArrowheads="1"/>
            </p:cNvSpPr>
            <p:nvPr/>
          </p:nvSpPr>
          <p:spPr bwMode="auto">
            <a:xfrm>
              <a:off x="1660" y="1001"/>
              <a:ext cx="273" cy="58"/>
            </a:xfrm>
            <a:custGeom>
              <a:avLst/>
              <a:gdLst>
                <a:gd name="G0" fmla="*/ 133 133 1"/>
                <a:gd name="G1" fmla="*/ G0 1 133"/>
                <a:gd name="G2" fmla="*/ 29 29 1"/>
                <a:gd name="G3" fmla="*/ G2 1 29"/>
                <a:gd name="G4" fmla="*/ 1 0 0"/>
                <a:gd name="G5" fmla="*/ G4 133 1"/>
                <a:gd name="G6" fmla="*/ G5 1 133"/>
                <a:gd name="G7" fmla="*/ 3 29 1"/>
                <a:gd name="G8" fmla="*/ G7 1 29"/>
                <a:gd name="G9" fmla="*/ 1 0 0"/>
                <a:gd name="G10" fmla="*/ G9 133 1"/>
                <a:gd name="G11" fmla="*/ G10 1 133"/>
                <a:gd name="G12" fmla="*/ 1 0 0"/>
                <a:gd name="G13" fmla="*/ G12 29 1"/>
                <a:gd name="G14" fmla="*/ G13 1 29"/>
                <a:gd name="G15" fmla="*/ 133 133 1"/>
                <a:gd name="G16" fmla="*/ G15 1 133"/>
                <a:gd name="G17" fmla="*/ 24 29 1"/>
                <a:gd name="G18" fmla="*/ G17 1 29"/>
                <a:gd name="G19" fmla="*/ 133 133 1"/>
                <a:gd name="G20" fmla="*/ G19 1 133"/>
                <a:gd name="G21" fmla="*/ 29 29 1"/>
                <a:gd name="G22" fmla="*/ G21 1 29"/>
                <a:gd name="G23" fmla="+- 133 0 0"/>
                <a:gd name="G24" fmla="+- 29 0 0"/>
                <a:gd name="T0" fmla="*/ 133 w 133"/>
                <a:gd name="T1" fmla="*/ 29 h 29"/>
                <a:gd name="T2" fmla="*/ 0 w 133"/>
                <a:gd name="T3" fmla="*/ 3 h 29"/>
                <a:gd name="T4" fmla="*/ 0 w 133"/>
                <a:gd name="T5" fmla="*/ 0 h 29"/>
                <a:gd name="T6" fmla="*/ 133 w 133"/>
                <a:gd name="T7" fmla="*/ 24 h 29"/>
                <a:gd name="T8" fmla="*/ 133 w 133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9">
                  <a:moveTo>
                    <a:pt x="133" y="29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33" y="24"/>
                  </a:lnTo>
                  <a:lnTo>
                    <a:pt x="133" y="2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7" name="Freeform 33"/>
            <p:cNvSpPr>
              <a:spLocks noChangeArrowheads="1"/>
            </p:cNvSpPr>
            <p:nvPr/>
          </p:nvSpPr>
          <p:spPr bwMode="auto">
            <a:xfrm>
              <a:off x="1214" y="986"/>
              <a:ext cx="450" cy="543"/>
            </a:xfrm>
            <a:custGeom>
              <a:avLst/>
              <a:gdLst>
                <a:gd name="G0" fmla="*/ 1 0 0"/>
                <a:gd name="G1" fmla="*/ G0 219 1"/>
                <a:gd name="G2" fmla="*/ G1 1 219"/>
                <a:gd name="G3" fmla="*/ 264 264 1"/>
                <a:gd name="G4" fmla="*/ G3 1 264"/>
                <a:gd name="G5" fmla="*/ 1 0 0"/>
                <a:gd name="G6" fmla="*/ G5 219 1"/>
                <a:gd name="G7" fmla="*/ G6 1 219"/>
                <a:gd name="G8" fmla="*/ 261 264 1"/>
                <a:gd name="G9" fmla="*/ G8 1 264"/>
                <a:gd name="G10" fmla="*/ 216 219 1"/>
                <a:gd name="G11" fmla="*/ G10 1 219"/>
                <a:gd name="G12" fmla="*/ 1 0 0"/>
                <a:gd name="G13" fmla="*/ G12 264 1"/>
                <a:gd name="G14" fmla="*/ G13 1 264"/>
                <a:gd name="G15" fmla="*/ 219 219 1"/>
                <a:gd name="G16" fmla="*/ G15 1 219"/>
                <a:gd name="G17" fmla="*/ 3 264 1"/>
                <a:gd name="G18" fmla="*/ G17 1 264"/>
                <a:gd name="G19" fmla="*/ 1 0 0"/>
                <a:gd name="G20" fmla="*/ G19 219 1"/>
                <a:gd name="G21" fmla="*/ G20 1 219"/>
                <a:gd name="G22" fmla="*/ 264 264 1"/>
                <a:gd name="G23" fmla="*/ G22 1 264"/>
                <a:gd name="G24" fmla="+- 219 0 0"/>
                <a:gd name="G25" fmla="+- 264 0 0"/>
                <a:gd name="T0" fmla="*/ 0 w 219"/>
                <a:gd name="T1" fmla="*/ 264 h 264"/>
                <a:gd name="T2" fmla="*/ 0 w 219"/>
                <a:gd name="T3" fmla="*/ 261 h 264"/>
                <a:gd name="T4" fmla="*/ 216 w 219"/>
                <a:gd name="T5" fmla="*/ 0 h 264"/>
                <a:gd name="T6" fmla="*/ 219 w 219"/>
                <a:gd name="T7" fmla="*/ 3 h 264"/>
                <a:gd name="T8" fmla="*/ 0 w 219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264">
                  <a:moveTo>
                    <a:pt x="0" y="264"/>
                  </a:moveTo>
                  <a:lnTo>
                    <a:pt x="0" y="261"/>
                  </a:lnTo>
                  <a:lnTo>
                    <a:pt x="216" y="0"/>
                  </a:lnTo>
                  <a:lnTo>
                    <a:pt x="219" y="3"/>
                  </a:lnTo>
                  <a:lnTo>
                    <a:pt x="0" y="26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8" name="Freeform 34"/>
            <p:cNvSpPr>
              <a:spLocks noChangeArrowheads="1"/>
            </p:cNvSpPr>
            <p:nvPr/>
          </p:nvSpPr>
          <p:spPr bwMode="auto">
            <a:xfrm>
              <a:off x="1015" y="1524"/>
              <a:ext cx="205" cy="625"/>
            </a:xfrm>
            <a:custGeom>
              <a:avLst/>
              <a:gdLst>
                <a:gd name="G0" fmla="*/ 2 100 1"/>
                <a:gd name="G1" fmla="*/ G0 1 100"/>
                <a:gd name="G2" fmla="*/ 304 304 1"/>
                <a:gd name="G3" fmla="*/ G2 1 304"/>
                <a:gd name="G4" fmla="*/ 1 0 0"/>
                <a:gd name="G5" fmla="*/ G4 100 1"/>
                <a:gd name="G6" fmla="*/ G5 1 100"/>
                <a:gd name="G7" fmla="*/ 304 304 1"/>
                <a:gd name="G8" fmla="*/ G7 1 304"/>
                <a:gd name="G9" fmla="*/ 95 100 1"/>
                <a:gd name="G10" fmla="*/ G9 1 100"/>
                <a:gd name="G11" fmla="*/ 1 0 0"/>
                <a:gd name="G12" fmla="*/ G11 304 1"/>
                <a:gd name="G13" fmla="*/ G12 1 304"/>
                <a:gd name="G14" fmla="*/ 100 100 1"/>
                <a:gd name="G15" fmla="*/ G14 1 100"/>
                <a:gd name="G16" fmla="*/ 1 0 0"/>
                <a:gd name="G17" fmla="*/ G16 304 1"/>
                <a:gd name="G18" fmla="*/ G17 1 304"/>
                <a:gd name="G19" fmla="*/ 2 100 1"/>
                <a:gd name="G20" fmla="*/ G19 1 100"/>
                <a:gd name="G21" fmla="*/ 304 304 1"/>
                <a:gd name="G22" fmla="*/ G21 1 304"/>
                <a:gd name="G23" fmla="+- 100 0 0"/>
                <a:gd name="G24" fmla="+- 304 0 0"/>
                <a:gd name="T0" fmla="*/ 2 w 100"/>
                <a:gd name="T1" fmla="*/ 304 h 304"/>
                <a:gd name="T2" fmla="*/ 0 w 100"/>
                <a:gd name="T3" fmla="*/ 304 h 304"/>
                <a:gd name="T4" fmla="*/ 95 w 100"/>
                <a:gd name="T5" fmla="*/ 0 h 304"/>
                <a:gd name="T6" fmla="*/ 100 w 100"/>
                <a:gd name="T7" fmla="*/ 0 h 304"/>
                <a:gd name="T8" fmla="*/ 2 w 100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04">
                  <a:moveTo>
                    <a:pt x="2" y="304"/>
                  </a:moveTo>
                  <a:lnTo>
                    <a:pt x="0" y="304"/>
                  </a:lnTo>
                  <a:lnTo>
                    <a:pt x="95" y="0"/>
                  </a:lnTo>
                  <a:lnTo>
                    <a:pt x="100" y="0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79" name="Freeform 35"/>
            <p:cNvSpPr>
              <a:spLocks noChangeArrowheads="1"/>
            </p:cNvSpPr>
            <p:nvPr/>
          </p:nvSpPr>
          <p:spPr bwMode="auto">
            <a:xfrm>
              <a:off x="1015" y="2150"/>
              <a:ext cx="273" cy="874"/>
            </a:xfrm>
            <a:custGeom>
              <a:avLst/>
              <a:gdLst>
                <a:gd name="G0" fmla="*/ 133 133 1"/>
                <a:gd name="G1" fmla="*/ G0 1 133"/>
                <a:gd name="G2" fmla="*/ 425 425 1"/>
                <a:gd name="G3" fmla="*/ G2 1 425"/>
                <a:gd name="G4" fmla="*/ 130 133 1"/>
                <a:gd name="G5" fmla="*/ G4 1 133"/>
                <a:gd name="G6" fmla="*/ 425 425 1"/>
                <a:gd name="G7" fmla="*/ G6 1 425"/>
                <a:gd name="G8" fmla="*/ 1 0 0"/>
                <a:gd name="G9" fmla="*/ G8 133 1"/>
                <a:gd name="G10" fmla="*/ G9 1 133"/>
                <a:gd name="G11" fmla="*/ 1 0 0"/>
                <a:gd name="G12" fmla="*/ G11 425 1"/>
                <a:gd name="G13" fmla="*/ G12 1 425"/>
                <a:gd name="G14" fmla="*/ 2 133 1"/>
                <a:gd name="G15" fmla="*/ G14 1 133"/>
                <a:gd name="G16" fmla="*/ 1 0 0"/>
                <a:gd name="G17" fmla="*/ G16 425 1"/>
                <a:gd name="G18" fmla="*/ G17 1 425"/>
                <a:gd name="G19" fmla="*/ 133 133 1"/>
                <a:gd name="G20" fmla="*/ G19 1 133"/>
                <a:gd name="G21" fmla="*/ 425 425 1"/>
                <a:gd name="G22" fmla="*/ G21 1 425"/>
                <a:gd name="G23" fmla="+- 133 0 0"/>
                <a:gd name="G24" fmla="+- 425 0 0"/>
                <a:gd name="T0" fmla="*/ 133 w 133"/>
                <a:gd name="T1" fmla="*/ 425 h 425"/>
                <a:gd name="T2" fmla="*/ 130 w 133"/>
                <a:gd name="T3" fmla="*/ 425 h 425"/>
                <a:gd name="T4" fmla="*/ 0 w 133"/>
                <a:gd name="T5" fmla="*/ 0 h 425"/>
                <a:gd name="T6" fmla="*/ 2 w 133"/>
                <a:gd name="T7" fmla="*/ 0 h 425"/>
                <a:gd name="T8" fmla="*/ 133 w 133"/>
                <a:gd name="T9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425">
                  <a:moveTo>
                    <a:pt x="133" y="425"/>
                  </a:moveTo>
                  <a:lnTo>
                    <a:pt x="130" y="425"/>
                  </a:lnTo>
                  <a:lnTo>
                    <a:pt x="0" y="0"/>
                  </a:lnTo>
                  <a:lnTo>
                    <a:pt x="2" y="0"/>
                  </a:lnTo>
                  <a:lnTo>
                    <a:pt x="133" y="42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0" name="Freeform 36"/>
            <p:cNvSpPr>
              <a:spLocks noChangeArrowheads="1"/>
            </p:cNvSpPr>
            <p:nvPr/>
          </p:nvSpPr>
          <p:spPr bwMode="auto">
            <a:xfrm>
              <a:off x="1274" y="3036"/>
              <a:ext cx="619" cy="502"/>
            </a:xfrm>
            <a:custGeom>
              <a:avLst/>
              <a:gdLst>
                <a:gd name="G0" fmla="*/ 299 301 1"/>
                <a:gd name="G1" fmla="*/ G0 1 301"/>
                <a:gd name="G2" fmla="*/ 244 244 1"/>
                <a:gd name="G3" fmla="*/ G2 1 244"/>
                <a:gd name="G4" fmla="*/ 1 0 0"/>
                <a:gd name="G5" fmla="*/ G4 301 1"/>
                <a:gd name="G6" fmla="*/ G5 1 301"/>
                <a:gd name="G7" fmla="*/ 2 244 1"/>
                <a:gd name="G8" fmla="*/ G7 1 244"/>
                <a:gd name="G9" fmla="*/ 2 301 1"/>
                <a:gd name="G10" fmla="*/ G9 1 301"/>
                <a:gd name="G11" fmla="*/ 1 0 0"/>
                <a:gd name="G12" fmla="*/ G11 244 1"/>
                <a:gd name="G13" fmla="*/ G12 1 244"/>
                <a:gd name="G14" fmla="*/ 301 301 1"/>
                <a:gd name="G15" fmla="*/ G14 1 301"/>
                <a:gd name="G16" fmla="*/ 242 244 1"/>
                <a:gd name="G17" fmla="*/ G16 1 244"/>
                <a:gd name="G18" fmla="*/ 299 301 1"/>
                <a:gd name="G19" fmla="*/ G18 1 301"/>
                <a:gd name="G20" fmla="*/ 244 244 1"/>
                <a:gd name="G21" fmla="*/ G20 1 244"/>
                <a:gd name="G22" fmla="+- 301 0 0"/>
                <a:gd name="G23" fmla="+- 244 0 0"/>
                <a:gd name="T0" fmla="*/ 299 w 301"/>
                <a:gd name="T1" fmla="*/ 244 h 244"/>
                <a:gd name="T2" fmla="*/ 0 w 301"/>
                <a:gd name="T3" fmla="*/ 2 h 244"/>
                <a:gd name="T4" fmla="*/ 2 w 301"/>
                <a:gd name="T5" fmla="*/ 0 h 244"/>
                <a:gd name="T6" fmla="*/ 301 w 301"/>
                <a:gd name="T7" fmla="*/ 242 h 244"/>
                <a:gd name="T8" fmla="*/ 299 w 301"/>
                <a:gd name="T9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244">
                  <a:moveTo>
                    <a:pt x="299" y="244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01" y="242"/>
                  </a:lnTo>
                  <a:lnTo>
                    <a:pt x="299" y="24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1" name="Freeform 37"/>
            <p:cNvSpPr>
              <a:spLocks noChangeArrowheads="1"/>
            </p:cNvSpPr>
            <p:nvPr/>
          </p:nvSpPr>
          <p:spPr bwMode="auto">
            <a:xfrm>
              <a:off x="1890" y="3535"/>
              <a:ext cx="683" cy="135"/>
            </a:xfrm>
            <a:custGeom>
              <a:avLst/>
              <a:gdLst>
                <a:gd name="G0" fmla="*/ 332 332 1"/>
                <a:gd name="G1" fmla="*/ G0 1 332"/>
                <a:gd name="G2" fmla="*/ 66 66 1"/>
                <a:gd name="G3" fmla="*/ G2 1 66"/>
                <a:gd name="G4" fmla="*/ 1 0 0"/>
                <a:gd name="G5" fmla="*/ G4 332 1"/>
                <a:gd name="G6" fmla="*/ G5 1 332"/>
                <a:gd name="G7" fmla="*/ 2 66 1"/>
                <a:gd name="G8" fmla="*/ G7 1 66"/>
                <a:gd name="G9" fmla="*/ 1 0 0"/>
                <a:gd name="G10" fmla="*/ G9 332 1"/>
                <a:gd name="G11" fmla="*/ G10 1 332"/>
                <a:gd name="G12" fmla="*/ 1 0 0"/>
                <a:gd name="G13" fmla="*/ G12 66 1"/>
                <a:gd name="G14" fmla="*/ G13 1 66"/>
                <a:gd name="G15" fmla="*/ 332 332 1"/>
                <a:gd name="G16" fmla="*/ G15 1 332"/>
                <a:gd name="G17" fmla="*/ 61 66 1"/>
                <a:gd name="G18" fmla="*/ G17 1 66"/>
                <a:gd name="G19" fmla="*/ 332 332 1"/>
                <a:gd name="G20" fmla="*/ G19 1 332"/>
                <a:gd name="G21" fmla="*/ 66 66 1"/>
                <a:gd name="G22" fmla="*/ G21 1 66"/>
                <a:gd name="G23" fmla="+- 332 0 0"/>
                <a:gd name="G24" fmla="+- 66 0 0"/>
                <a:gd name="T0" fmla="*/ 332 w 332"/>
                <a:gd name="T1" fmla="*/ 66 h 66"/>
                <a:gd name="T2" fmla="*/ 0 w 332"/>
                <a:gd name="T3" fmla="*/ 2 h 66"/>
                <a:gd name="T4" fmla="*/ 0 w 332"/>
                <a:gd name="T5" fmla="*/ 0 h 66"/>
                <a:gd name="T6" fmla="*/ 332 w 332"/>
                <a:gd name="T7" fmla="*/ 61 h 66"/>
                <a:gd name="T8" fmla="*/ 332 w 332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66">
                  <a:moveTo>
                    <a:pt x="332" y="66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2" y="61"/>
                  </a:lnTo>
                  <a:lnTo>
                    <a:pt x="332" y="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2" name="Freeform 38"/>
            <p:cNvSpPr>
              <a:spLocks noChangeArrowheads="1"/>
            </p:cNvSpPr>
            <p:nvPr/>
          </p:nvSpPr>
          <p:spPr bwMode="auto">
            <a:xfrm>
              <a:off x="1723" y="3059"/>
              <a:ext cx="180" cy="464"/>
            </a:xfrm>
            <a:custGeom>
              <a:avLst/>
              <a:gdLst>
                <a:gd name="G0" fmla="*/ 88 88 1"/>
                <a:gd name="G1" fmla="*/ G0 1 88"/>
                <a:gd name="G2" fmla="*/ 226 226 1"/>
                <a:gd name="G3" fmla="*/ G2 1 226"/>
                <a:gd name="G4" fmla="*/ 83 88 1"/>
                <a:gd name="G5" fmla="*/ G4 1 88"/>
                <a:gd name="G6" fmla="*/ 226 226 1"/>
                <a:gd name="G7" fmla="*/ G6 1 226"/>
                <a:gd name="G8" fmla="*/ 1 0 0"/>
                <a:gd name="G9" fmla="*/ G8 88 1"/>
                <a:gd name="G10" fmla="*/ G9 1 88"/>
                <a:gd name="G11" fmla="*/ 3 226 1"/>
                <a:gd name="G12" fmla="*/ G11 1 226"/>
                <a:gd name="G13" fmla="*/ 3 88 1"/>
                <a:gd name="G14" fmla="*/ G13 1 88"/>
                <a:gd name="G15" fmla="*/ 1 0 0"/>
                <a:gd name="G16" fmla="*/ G15 226 1"/>
                <a:gd name="G17" fmla="*/ G16 1 226"/>
                <a:gd name="G18" fmla="*/ 88 88 1"/>
                <a:gd name="G19" fmla="*/ G18 1 88"/>
                <a:gd name="G20" fmla="*/ 226 226 1"/>
                <a:gd name="G21" fmla="*/ G20 1 226"/>
                <a:gd name="G22" fmla="+- 88 0 0"/>
                <a:gd name="G23" fmla="+- 226 0 0"/>
                <a:gd name="T0" fmla="*/ 88 w 88"/>
                <a:gd name="T1" fmla="*/ 226 h 226"/>
                <a:gd name="T2" fmla="*/ 83 w 88"/>
                <a:gd name="T3" fmla="*/ 226 h 226"/>
                <a:gd name="T4" fmla="*/ 0 w 88"/>
                <a:gd name="T5" fmla="*/ 3 h 226"/>
                <a:gd name="T6" fmla="*/ 3 w 88"/>
                <a:gd name="T7" fmla="*/ 0 h 226"/>
                <a:gd name="T8" fmla="*/ 88 w 88"/>
                <a:gd name="T9" fmla="*/ 226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26">
                  <a:moveTo>
                    <a:pt x="88" y="226"/>
                  </a:moveTo>
                  <a:lnTo>
                    <a:pt x="83" y="226"/>
                  </a:lnTo>
                  <a:lnTo>
                    <a:pt x="0" y="3"/>
                  </a:lnTo>
                  <a:lnTo>
                    <a:pt x="3" y="0"/>
                  </a:lnTo>
                  <a:lnTo>
                    <a:pt x="88" y="22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3" name="Freeform 39"/>
            <p:cNvSpPr>
              <a:spLocks noChangeArrowheads="1"/>
            </p:cNvSpPr>
            <p:nvPr/>
          </p:nvSpPr>
          <p:spPr bwMode="auto">
            <a:xfrm>
              <a:off x="1268" y="3015"/>
              <a:ext cx="460" cy="48"/>
            </a:xfrm>
            <a:custGeom>
              <a:avLst/>
              <a:gdLst>
                <a:gd name="G0" fmla="*/ 224 224 1"/>
                <a:gd name="G1" fmla="*/ G0 1 224"/>
                <a:gd name="G2" fmla="*/ 24 24 1"/>
                <a:gd name="G3" fmla="*/ G2 1 24"/>
                <a:gd name="G4" fmla="*/ 1 0 0"/>
                <a:gd name="G5" fmla="*/ G4 224 1"/>
                <a:gd name="G6" fmla="*/ G5 1 224"/>
                <a:gd name="G7" fmla="*/ 5 24 1"/>
                <a:gd name="G8" fmla="*/ G7 1 24"/>
                <a:gd name="G9" fmla="*/ 1 0 0"/>
                <a:gd name="G10" fmla="*/ G9 224 1"/>
                <a:gd name="G11" fmla="*/ G10 1 224"/>
                <a:gd name="G12" fmla="*/ 1 0 0"/>
                <a:gd name="G13" fmla="*/ G12 24 1"/>
                <a:gd name="G14" fmla="*/ G13 1 24"/>
                <a:gd name="G15" fmla="*/ 224 224 1"/>
                <a:gd name="G16" fmla="*/ G15 1 224"/>
                <a:gd name="G17" fmla="*/ 21 24 1"/>
                <a:gd name="G18" fmla="*/ G17 1 24"/>
                <a:gd name="G19" fmla="*/ 224 224 1"/>
                <a:gd name="G20" fmla="*/ G19 1 224"/>
                <a:gd name="G21" fmla="*/ 24 24 1"/>
                <a:gd name="G22" fmla="*/ G21 1 24"/>
                <a:gd name="G23" fmla="+- 224 0 0"/>
                <a:gd name="G24" fmla="+- 24 0 0"/>
                <a:gd name="T0" fmla="*/ 224 w 224"/>
                <a:gd name="T1" fmla="*/ 24 h 24"/>
                <a:gd name="T2" fmla="*/ 0 w 224"/>
                <a:gd name="T3" fmla="*/ 5 h 24"/>
                <a:gd name="T4" fmla="*/ 0 w 224"/>
                <a:gd name="T5" fmla="*/ 0 h 24"/>
                <a:gd name="T6" fmla="*/ 224 w 224"/>
                <a:gd name="T7" fmla="*/ 21 h 24"/>
                <a:gd name="T8" fmla="*/ 224 w 2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24">
                  <a:moveTo>
                    <a:pt x="224" y="2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224" y="21"/>
                  </a:lnTo>
                  <a:lnTo>
                    <a:pt x="224" y="2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4" name="Freeform 40"/>
            <p:cNvSpPr>
              <a:spLocks noChangeArrowheads="1"/>
            </p:cNvSpPr>
            <p:nvPr/>
          </p:nvSpPr>
          <p:spPr bwMode="auto">
            <a:xfrm>
              <a:off x="1274" y="2434"/>
              <a:ext cx="281" cy="604"/>
            </a:xfrm>
            <a:custGeom>
              <a:avLst/>
              <a:gdLst>
                <a:gd name="G0" fmla="*/ 2 137 1"/>
                <a:gd name="G1" fmla="*/ G0 1 137"/>
                <a:gd name="G2" fmla="*/ 294 294 1"/>
                <a:gd name="G3" fmla="*/ G2 1 294"/>
                <a:gd name="G4" fmla="*/ 1 0 0"/>
                <a:gd name="G5" fmla="*/ G4 137 1"/>
                <a:gd name="G6" fmla="*/ G5 1 137"/>
                <a:gd name="G7" fmla="*/ 292 294 1"/>
                <a:gd name="G8" fmla="*/ G7 1 294"/>
                <a:gd name="G9" fmla="*/ 135 137 1"/>
                <a:gd name="G10" fmla="*/ G9 1 137"/>
                <a:gd name="G11" fmla="*/ 1 0 0"/>
                <a:gd name="G12" fmla="*/ G11 294 1"/>
                <a:gd name="G13" fmla="*/ G12 1 294"/>
                <a:gd name="G14" fmla="*/ 137 137 1"/>
                <a:gd name="G15" fmla="*/ G14 1 137"/>
                <a:gd name="G16" fmla="*/ 2 294 1"/>
                <a:gd name="G17" fmla="*/ G16 1 294"/>
                <a:gd name="G18" fmla="*/ 2 137 1"/>
                <a:gd name="G19" fmla="*/ G18 1 137"/>
                <a:gd name="G20" fmla="*/ 294 294 1"/>
                <a:gd name="G21" fmla="*/ G20 1 294"/>
                <a:gd name="G22" fmla="+- 137 0 0"/>
                <a:gd name="G23" fmla="+- 294 0 0"/>
                <a:gd name="T0" fmla="*/ 2 w 137"/>
                <a:gd name="T1" fmla="*/ 294 h 294"/>
                <a:gd name="T2" fmla="*/ 0 w 137"/>
                <a:gd name="T3" fmla="*/ 292 h 294"/>
                <a:gd name="T4" fmla="*/ 135 w 137"/>
                <a:gd name="T5" fmla="*/ 0 h 294"/>
                <a:gd name="T6" fmla="*/ 137 w 137"/>
                <a:gd name="T7" fmla="*/ 2 h 294"/>
                <a:gd name="T8" fmla="*/ 2 w 137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294">
                  <a:moveTo>
                    <a:pt x="2" y="294"/>
                  </a:moveTo>
                  <a:lnTo>
                    <a:pt x="0" y="292"/>
                  </a:lnTo>
                  <a:lnTo>
                    <a:pt x="135" y="0"/>
                  </a:lnTo>
                  <a:lnTo>
                    <a:pt x="137" y="2"/>
                  </a:lnTo>
                  <a:lnTo>
                    <a:pt x="2" y="29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5" name="Freeform 41"/>
            <p:cNvSpPr>
              <a:spLocks noChangeArrowheads="1"/>
            </p:cNvSpPr>
            <p:nvPr/>
          </p:nvSpPr>
          <p:spPr bwMode="auto">
            <a:xfrm>
              <a:off x="1019" y="2179"/>
              <a:ext cx="536" cy="273"/>
            </a:xfrm>
            <a:custGeom>
              <a:avLst/>
              <a:gdLst>
                <a:gd name="G0" fmla="*/ 259 261 1"/>
                <a:gd name="G1" fmla="*/ G0 1 261"/>
                <a:gd name="G2" fmla="*/ 133 133 1"/>
                <a:gd name="G3" fmla="*/ G2 1 133"/>
                <a:gd name="G4" fmla="*/ 1 0 0"/>
                <a:gd name="G5" fmla="*/ G4 261 1"/>
                <a:gd name="G6" fmla="*/ G5 1 261"/>
                <a:gd name="G7" fmla="*/ 3 133 1"/>
                <a:gd name="G8" fmla="*/ G7 1 133"/>
                <a:gd name="G9" fmla="*/ 1 0 0"/>
                <a:gd name="G10" fmla="*/ G9 261 1"/>
                <a:gd name="G11" fmla="*/ G10 1 261"/>
                <a:gd name="G12" fmla="*/ 1 0 0"/>
                <a:gd name="G13" fmla="*/ G12 133 1"/>
                <a:gd name="G14" fmla="*/ G13 1 133"/>
                <a:gd name="G15" fmla="*/ 261 261 1"/>
                <a:gd name="G16" fmla="*/ G15 1 261"/>
                <a:gd name="G17" fmla="*/ 131 133 1"/>
                <a:gd name="G18" fmla="*/ G17 1 133"/>
                <a:gd name="G19" fmla="*/ 259 261 1"/>
                <a:gd name="G20" fmla="*/ G19 1 261"/>
                <a:gd name="G21" fmla="*/ 133 133 1"/>
                <a:gd name="G22" fmla="*/ G21 1 133"/>
                <a:gd name="G23" fmla="+- 261 0 0"/>
                <a:gd name="G24" fmla="+- 133 0 0"/>
                <a:gd name="T0" fmla="*/ 259 w 261"/>
                <a:gd name="T1" fmla="*/ 133 h 133"/>
                <a:gd name="T2" fmla="*/ 0 w 261"/>
                <a:gd name="T3" fmla="*/ 3 h 133"/>
                <a:gd name="T4" fmla="*/ 0 w 261"/>
                <a:gd name="T5" fmla="*/ 0 h 133"/>
                <a:gd name="T6" fmla="*/ 261 w 261"/>
                <a:gd name="T7" fmla="*/ 131 h 133"/>
                <a:gd name="T8" fmla="*/ 259 w 261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33">
                  <a:moveTo>
                    <a:pt x="259" y="133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61" y="131"/>
                  </a:lnTo>
                  <a:lnTo>
                    <a:pt x="259" y="1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6" name="Freeform 42"/>
            <p:cNvSpPr>
              <a:spLocks noChangeArrowheads="1"/>
            </p:cNvSpPr>
            <p:nvPr/>
          </p:nvSpPr>
          <p:spPr bwMode="auto">
            <a:xfrm>
              <a:off x="1019" y="1843"/>
              <a:ext cx="802" cy="341"/>
            </a:xfrm>
            <a:custGeom>
              <a:avLst/>
              <a:gdLst>
                <a:gd name="G0" fmla="*/ 390 390 1"/>
                <a:gd name="G1" fmla="*/ G0 1 390"/>
                <a:gd name="G2" fmla="*/ 2 166 1"/>
                <a:gd name="G3" fmla="*/ G2 1 166"/>
                <a:gd name="G4" fmla="*/ 1 0 0"/>
                <a:gd name="G5" fmla="*/ G4 390 1"/>
                <a:gd name="G6" fmla="*/ G5 1 390"/>
                <a:gd name="G7" fmla="*/ 166 166 1"/>
                <a:gd name="G8" fmla="*/ G7 1 166"/>
                <a:gd name="G9" fmla="*/ 1 0 0"/>
                <a:gd name="G10" fmla="*/ G9 390 1"/>
                <a:gd name="G11" fmla="*/ G10 1 390"/>
                <a:gd name="G12" fmla="*/ 163 166 1"/>
                <a:gd name="G13" fmla="*/ G12 1 166"/>
                <a:gd name="G14" fmla="*/ 390 390 1"/>
                <a:gd name="G15" fmla="*/ G14 1 390"/>
                <a:gd name="G16" fmla="*/ 1 0 0"/>
                <a:gd name="G17" fmla="*/ G16 166 1"/>
                <a:gd name="G18" fmla="*/ G17 1 166"/>
                <a:gd name="G19" fmla="*/ 390 390 1"/>
                <a:gd name="G20" fmla="*/ G19 1 390"/>
                <a:gd name="G21" fmla="*/ 2 166 1"/>
                <a:gd name="G22" fmla="*/ G21 1 166"/>
                <a:gd name="G23" fmla="+- 390 0 0"/>
                <a:gd name="G24" fmla="+- 166 0 0"/>
                <a:gd name="T0" fmla="*/ 390 w 390"/>
                <a:gd name="T1" fmla="*/ 2 h 166"/>
                <a:gd name="T2" fmla="*/ 0 w 390"/>
                <a:gd name="T3" fmla="*/ 166 h 166"/>
                <a:gd name="T4" fmla="*/ 0 w 390"/>
                <a:gd name="T5" fmla="*/ 163 h 166"/>
                <a:gd name="T6" fmla="*/ 390 w 390"/>
                <a:gd name="T7" fmla="*/ 0 h 166"/>
                <a:gd name="T8" fmla="*/ 390 w 390"/>
                <a:gd name="T9" fmla="*/ 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66">
                  <a:moveTo>
                    <a:pt x="390" y="2"/>
                  </a:moveTo>
                  <a:lnTo>
                    <a:pt x="0" y="166"/>
                  </a:lnTo>
                  <a:lnTo>
                    <a:pt x="0" y="163"/>
                  </a:lnTo>
                  <a:lnTo>
                    <a:pt x="390" y="0"/>
                  </a:lnTo>
                  <a:lnTo>
                    <a:pt x="390" y="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7" name="Freeform 43"/>
            <p:cNvSpPr>
              <a:spLocks noChangeArrowheads="1"/>
            </p:cNvSpPr>
            <p:nvPr/>
          </p:nvSpPr>
          <p:spPr bwMode="auto">
            <a:xfrm>
              <a:off x="1214" y="1524"/>
              <a:ext cx="607" cy="322"/>
            </a:xfrm>
            <a:custGeom>
              <a:avLst/>
              <a:gdLst>
                <a:gd name="G0" fmla="*/ 292 295 1"/>
                <a:gd name="G1" fmla="*/ G0 1 295"/>
                <a:gd name="G2" fmla="*/ 157 157 1"/>
                <a:gd name="G3" fmla="*/ G2 1 157"/>
                <a:gd name="G4" fmla="*/ 1 0 0"/>
                <a:gd name="G5" fmla="*/ G4 295 1"/>
                <a:gd name="G6" fmla="*/ G5 1 295"/>
                <a:gd name="G7" fmla="*/ 3 157 1"/>
                <a:gd name="G8" fmla="*/ G7 1 157"/>
                <a:gd name="G9" fmla="*/ 1 0 0"/>
                <a:gd name="G10" fmla="*/ G9 295 1"/>
                <a:gd name="G11" fmla="*/ G10 1 295"/>
                <a:gd name="G12" fmla="*/ 1 0 0"/>
                <a:gd name="G13" fmla="*/ G12 157 1"/>
                <a:gd name="G14" fmla="*/ G13 1 157"/>
                <a:gd name="G15" fmla="*/ 295 295 1"/>
                <a:gd name="G16" fmla="*/ G15 1 295"/>
                <a:gd name="G17" fmla="*/ 155 157 1"/>
                <a:gd name="G18" fmla="*/ G17 1 157"/>
                <a:gd name="G19" fmla="*/ 292 295 1"/>
                <a:gd name="G20" fmla="*/ G19 1 295"/>
                <a:gd name="G21" fmla="*/ 157 157 1"/>
                <a:gd name="G22" fmla="*/ G21 1 157"/>
                <a:gd name="G23" fmla="+- 295 0 0"/>
                <a:gd name="G24" fmla="+- 157 0 0"/>
                <a:gd name="T0" fmla="*/ 292 w 295"/>
                <a:gd name="T1" fmla="*/ 157 h 157"/>
                <a:gd name="T2" fmla="*/ 0 w 295"/>
                <a:gd name="T3" fmla="*/ 3 h 157"/>
                <a:gd name="T4" fmla="*/ 0 w 295"/>
                <a:gd name="T5" fmla="*/ 0 h 157"/>
                <a:gd name="T6" fmla="*/ 295 w 295"/>
                <a:gd name="T7" fmla="*/ 155 h 157"/>
                <a:gd name="T8" fmla="*/ 292 w 295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157">
                  <a:moveTo>
                    <a:pt x="292" y="157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95" y="155"/>
                  </a:lnTo>
                  <a:lnTo>
                    <a:pt x="292" y="15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8" name="Freeform 44"/>
            <p:cNvSpPr>
              <a:spLocks noChangeArrowheads="1"/>
            </p:cNvSpPr>
            <p:nvPr/>
          </p:nvSpPr>
          <p:spPr bwMode="auto">
            <a:xfrm>
              <a:off x="1660" y="1001"/>
              <a:ext cx="162" cy="841"/>
            </a:xfrm>
            <a:custGeom>
              <a:avLst/>
              <a:gdLst>
                <a:gd name="G0" fmla="*/ 79 79 1"/>
                <a:gd name="G1" fmla="*/ G0 1 79"/>
                <a:gd name="G2" fmla="*/ 409 409 1"/>
                <a:gd name="G3" fmla="*/ G2 1 409"/>
                <a:gd name="G4" fmla="*/ 76 79 1"/>
                <a:gd name="G5" fmla="*/ G4 1 79"/>
                <a:gd name="G6" fmla="*/ 409 409 1"/>
                <a:gd name="G7" fmla="*/ G6 1 409"/>
                <a:gd name="G8" fmla="*/ 1 0 0"/>
                <a:gd name="G9" fmla="*/ G8 79 1"/>
                <a:gd name="G10" fmla="*/ G9 1 79"/>
                <a:gd name="G11" fmla="*/ 3 409 1"/>
                <a:gd name="G12" fmla="*/ G11 1 409"/>
                <a:gd name="G13" fmla="*/ 3 79 1"/>
                <a:gd name="G14" fmla="*/ G13 1 79"/>
                <a:gd name="G15" fmla="*/ 1 0 0"/>
                <a:gd name="G16" fmla="*/ G15 409 1"/>
                <a:gd name="G17" fmla="*/ G16 1 409"/>
                <a:gd name="G18" fmla="*/ 79 79 1"/>
                <a:gd name="G19" fmla="*/ G18 1 79"/>
                <a:gd name="G20" fmla="*/ 409 409 1"/>
                <a:gd name="G21" fmla="*/ G20 1 409"/>
                <a:gd name="G22" fmla="+- 79 0 0"/>
                <a:gd name="G23" fmla="+- 409 0 0"/>
                <a:gd name="T0" fmla="*/ 79 w 79"/>
                <a:gd name="T1" fmla="*/ 409 h 409"/>
                <a:gd name="T2" fmla="*/ 76 w 79"/>
                <a:gd name="T3" fmla="*/ 409 h 409"/>
                <a:gd name="T4" fmla="*/ 0 w 79"/>
                <a:gd name="T5" fmla="*/ 3 h 409"/>
                <a:gd name="T6" fmla="*/ 3 w 79"/>
                <a:gd name="T7" fmla="*/ 0 h 409"/>
                <a:gd name="T8" fmla="*/ 79 w 79"/>
                <a:gd name="T9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409">
                  <a:moveTo>
                    <a:pt x="79" y="409"/>
                  </a:moveTo>
                  <a:lnTo>
                    <a:pt x="76" y="409"/>
                  </a:lnTo>
                  <a:lnTo>
                    <a:pt x="0" y="3"/>
                  </a:lnTo>
                  <a:lnTo>
                    <a:pt x="3" y="0"/>
                  </a:lnTo>
                  <a:lnTo>
                    <a:pt x="79" y="4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89" name="Freeform 45"/>
            <p:cNvSpPr>
              <a:spLocks noChangeArrowheads="1"/>
            </p:cNvSpPr>
            <p:nvPr/>
          </p:nvSpPr>
          <p:spPr bwMode="auto">
            <a:xfrm>
              <a:off x="1816" y="1827"/>
              <a:ext cx="312" cy="30"/>
            </a:xfrm>
            <a:custGeom>
              <a:avLst/>
              <a:gdLst>
                <a:gd name="G0" fmla="*/ 152 152 1"/>
                <a:gd name="G1" fmla="*/ G0 1 152"/>
                <a:gd name="G2" fmla="*/ 15 15 1"/>
                <a:gd name="G3" fmla="*/ G2 1 15"/>
                <a:gd name="G4" fmla="*/ 1 0 0"/>
                <a:gd name="G5" fmla="*/ G4 152 1"/>
                <a:gd name="G6" fmla="*/ G5 1 152"/>
                <a:gd name="G7" fmla="*/ 3 15 1"/>
                <a:gd name="G8" fmla="*/ G7 1 15"/>
                <a:gd name="G9" fmla="*/ 1 0 0"/>
                <a:gd name="G10" fmla="*/ G9 152 1"/>
                <a:gd name="G11" fmla="*/ G10 1 152"/>
                <a:gd name="G12" fmla="*/ 1 0 0"/>
                <a:gd name="G13" fmla="*/ G12 15 1"/>
                <a:gd name="G14" fmla="*/ G13 1 15"/>
                <a:gd name="G15" fmla="*/ 152 152 1"/>
                <a:gd name="G16" fmla="*/ G15 1 152"/>
                <a:gd name="G17" fmla="*/ 10 15 1"/>
                <a:gd name="G18" fmla="*/ G17 1 15"/>
                <a:gd name="G19" fmla="*/ 152 152 1"/>
                <a:gd name="G20" fmla="*/ G19 1 152"/>
                <a:gd name="G21" fmla="*/ 15 15 1"/>
                <a:gd name="G22" fmla="*/ G21 1 15"/>
                <a:gd name="G23" fmla="+- 152 0 0"/>
                <a:gd name="G24" fmla="+- 15 0 0"/>
                <a:gd name="T0" fmla="*/ 152 w 152"/>
                <a:gd name="T1" fmla="*/ 15 h 15"/>
                <a:gd name="T2" fmla="*/ 0 w 152"/>
                <a:gd name="T3" fmla="*/ 3 h 15"/>
                <a:gd name="T4" fmla="*/ 0 w 152"/>
                <a:gd name="T5" fmla="*/ 0 h 15"/>
                <a:gd name="T6" fmla="*/ 152 w 152"/>
                <a:gd name="T7" fmla="*/ 10 h 15"/>
                <a:gd name="T8" fmla="*/ 152 w 152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15">
                  <a:moveTo>
                    <a:pt x="152" y="1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152" y="10"/>
                  </a:lnTo>
                  <a:lnTo>
                    <a:pt x="152" y="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0" name="Freeform 46"/>
            <p:cNvSpPr>
              <a:spLocks noChangeArrowheads="1"/>
            </p:cNvSpPr>
            <p:nvPr/>
          </p:nvSpPr>
          <p:spPr bwMode="auto">
            <a:xfrm>
              <a:off x="1816" y="1060"/>
              <a:ext cx="92" cy="782"/>
            </a:xfrm>
            <a:custGeom>
              <a:avLst/>
              <a:gdLst>
                <a:gd name="G0" fmla="*/ 3 45 1"/>
                <a:gd name="G1" fmla="*/ G0 1 45"/>
                <a:gd name="G2" fmla="*/ 380 380 1"/>
                <a:gd name="G3" fmla="*/ G2 1 380"/>
                <a:gd name="G4" fmla="*/ 1 0 0"/>
                <a:gd name="G5" fmla="*/ G4 45 1"/>
                <a:gd name="G6" fmla="*/ G5 1 45"/>
                <a:gd name="G7" fmla="*/ 380 380 1"/>
                <a:gd name="G8" fmla="*/ G7 1 380"/>
                <a:gd name="G9" fmla="*/ 41 45 1"/>
                <a:gd name="G10" fmla="*/ G9 1 45"/>
                <a:gd name="G11" fmla="*/ 1 0 0"/>
                <a:gd name="G12" fmla="*/ G11 380 1"/>
                <a:gd name="G13" fmla="*/ G12 1 380"/>
                <a:gd name="G14" fmla="*/ 45 45 1"/>
                <a:gd name="G15" fmla="*/ G14 1 45"/>
                <a:gd name="G16" fmla="*/ 1 0 0"/>
                <a:gd name="G17" fmla="*/ G16 380 1"/>
                <a:gd name="G18" fmla="*/ G17 1 380"/>
                <a:gd name="G19" fmla="*/ 3 45 1"/>
                <a:gd name="G20" fmla="*/ G19 1 45"/>
                <a:gd name="G21" fmla="*/ 380 380 1"/>
                <a:gd name="G22" fmla="*/ G21 1 380"/>
                <a:gd name="G23" fmla="+- 45 0 0"/>
                <a:gd name="G24" fmla="+- 380 0 0"/>
                <a:gd name="T0" fmla="*/ 3 w 45"/>
                <a:gd name="T1" fmla="*/ 380 h 380"/>
                <a:gd name="T2" fmla="*/ 0 w 45"/>
                <a:gd name="T3" fmla="*/ 380 h 380"/>
                <a:gd name="T4" fmla="*/ 41 w 45"/>
                <a:gd name="T5" fmla="*/ 0 h 380"/>
                <a:gd name="T6" fmla="*/ 45 w 45"/>
                <a:gd name="T7" fmla="*/ 0 h 380"/>
                <a:gd name="T8" fmla="*/ 3 w 45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80">
                  <a:moveTo>
                    <a:pt x="3" y="380"/>
                  </a:moveTo>
                  <a:lnTo>
                    <a:pt x="0" y="380"/>
                  </a:lnTo>
                  <a:lnTo>
                    <a:pt x="41" y="0"/>
                  </a:lnTo>
                  <a:lnTo>
                    <a:pt x="45" y="0"/>
                  </a:lnTo>
                  <a:lnTo>
                    <a:pt x="3" y="38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1" name="Freeform 47"/>
            <p:cNvSpPr>
              <a:spLocks noChangeArrowheads="1"/>
            </p:cNvSpPr>
            <p:nvPr/>
          </p:nvSpPr>
          <p:spPr bwMode="auto">
            <a:xfrm>
              <a:off x="1552" y="1827"/>
              <a:ext cx="263" cy="625"/>
            </a:xfrm>
            <a:custGeom>
              <a:avLst/>
              <a:gdLst>
                <a:gd name="G0" fmla="*/ 2 128 1"/>
                <a:gd name="G1" fmla="*/ G0 1 128"/>
                <a:gd name="G2" fmla="*/ 304 304 1"/>
                <a:gd name="G3" fmla="*/ G2 1 304"/>
                <a:gd name="G4" fmla="*/ 1 0 0"/>
                <a:gd name="G5" fmla="*/ G4 128 1"/>
                <a:gd name="G6" fmla="*/ G5 1 128"/>
                <a:gd name="G7" fmla="*/ 302 304 1"/>
                <a:gd name="G8" fmla="*/ G7 1 304"/>
                <a:gd name="G9" fmla="*/ 126 128 1"/>
                <a:gd name="G10" fmla="*/ G9 1 128"/>
                <a:gd name="G11" fmla="*/ 1 0 0"/>
                <a:gd name="G12" fmla="*/ G11 304 1"/>
                <a:gd name="G13" fmla="*/ G12 1 304"/>
                <a:gd name="G14" fmla="*/ 128 128 1"/>
                <a:gd name="G15" fmla="*/ G14 1 128"/>
                <a:gd name="G16" fmla="*/ 3 304 1"/>
                <a:gd name="G17" fmla="*/ G16 1 304"/>
                <a:gd name="G18" fmla="*/ 2 128 1"/>
                <a:gd name="G19" fmla="*/ G18 1 128"/>
                <a:gd name="G20" fmla="*/ 304 304 1"/>
                <a:gd name="G21" fmla="*/ G20 1 304"/>
                <a:gd name="G22" fmla="+- 128 0 0"/>
                <a:gd name="G23" fmla="+- 304 0 0"/>
                <a:gd name="T0" fmla="*/ 2 w 128"/>
                <a:gd name="T1" fmla="*/ 304 h 304"/>
                <a:gd name="T2" fmla="*/ 0 w 128"/>
                <a:gd name="T3" fmla="*/ 302 h 304"/>
                <a:gd name="T4" fmla="*/ 126 w 128"/>
                <a:gd name="T5" fmla="*/ 0 h 304"/>
                <a:gd name="T6" fmla="*/ 128 w 128"/>
                <a:gd name="T7" fmla="*/ 3 h 304"/>
                <a:gd name="T8" fmla="*/ 2 w 128"/>
                <a:gd name="T9" fmla="*/ 304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304">
                  <a:moveTo>
                    <a:pt x="2" y="304"/>
                  </a:moveTo>
                  <a:lnTo>
                    <a:pt x="0" y="302"/>
                  </a:lnTo>
                  <a:lnTo>
                    <a:pt x="126" y="0"/>
                  </a:lnTo>
                  <a:lnTo>
                    <a:pt x="128" y="3"/>
                  </a:lnTo>
                  <a:lnTo>
                    <a:pt x="2" y="3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2" name="Freeform 48"/>
            <p:cNvSpPr>
              <a:spLocks noChangeArrowheads="1"/>
            </p:cNvSpPr>
            <p:nvPr/>
          </p:nvSpPr>
          <p:spPr bwMode="auto">
            <a:xfrm>
              <a:off x="1548" y="2468"/>
              <a:ext cx="180" cy="596"/>
            </a:xfrm>
            <a:custGeom>
              <a:avLst/>
              <a:gdLst>
                <a:gd name="G0" fmla="*/ 88 88 1"/>
                <a:gd name="G1" fmla="*/ G0 1 88"/>
                <a:gd name="G2" fmla="*/ 287 290 1"/>
                <a:gd name="G3" fmla="*/ G2 1 290"/>
                <a:gd name="G4" fmla="*/ 85 88 1"/>
                <a:gd name="G5" fmla="*/ G4 1 88"/>
                <a:gd name="G6" fmla="*/ 290 290 1"/>
                <a:gd name="G7" fmla="*/ G6 1 290"/>
                <a:gd name="G8" fmla="*/ 1 0 0"/>
                <a:gd name="G9" fmla="*/ G8 88 1"/>
                <a:gd name="G10" fmla="*/ G9 1 88"/>
                <a:gd name="G11" fmla="*/ 1 0 0"/>
                <a:gd name="G12" fmla="*/ G11 290 1"/>
                <a:gd name="G13" fmla="*/ G12 1 290"/>
                <a:gd name="G14" fmla="*/ 2 88 1"/>
                <a:gd name="G15" fmla="*/ G14 1 88"/>
                <a:gd name="G16" fmla="*/ 1 0 0"/>
                <a:gd name="G17" fmla="*/ G16 290 1"/>
                <a:gd name="G18" fmla="*/ G17 1 290"/>
                <a:gd name="G19" fmla="*/ 88 88 1"/>
                <a:gd name="G20" fmla="*/ G19 1 88"/>
                <a:gd name="G21" fmla="*/ 287 290 1"/>
                <a:gd name="G22" fmla="*/ G21 1 290"/>
                <a:gd name="G23" fmla="+- 88 0 0"/>
                <a:gd name="G24" fmla="+- 290 0 0"/>
                <a:gd name="T0" fmla="*/ 88 w 88"/>
                <a:gd name="T1" fmla="*/ 287 h 290"/>
                <a:gd name="T2" fmla="*/ 85 w 88"/>
                <a:gd name="T3" fmla="*/ 290 h 290"/>
                <a:gd name="T4" fmla="*/ 0 w 88"/>
                <a:gd name="T5" fmla="*/ 0 h 290"/>
                <a:gd name="T6" fmla="*/ 2 w 88"/>
                <a:gd name="T7" fmla="*/ 0 h 290"/>
                <a:gd name="T8" fmla="*/ 88 w 88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290">
                  <a:moveTo>
                    <a:pt x="88" y="287"/>
                  </a:moveTo>
                  <a:lnTo>
                    <a:pt x="85" y="290"/>
                  </a:lnTo>
                  <a:lnTo>
                    <a:pt x="0" y="0"/>
                  </a:lnTo>
                  <a:lnTo>
                    <a:pt x="2" y="0"/>
                  </a:lnTo>
                  <a:lnTo>
                    <a:pt x="88" y="28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3" name="Freeform 49"/>
            <p:cNvSpPr>
              <a:spLocks noChangeArrowheads="1"/>
            </p:cNvSpPr>
            <p:nvPr/>
          </p:nvSpPr>
          <p:spPr bwMode="auto">
            <a:xfrm>
              <a:off x="1548" y="1837"/>
              <a:ext cx="590" cy="635"/>
            </a:xfrm>
            <a:custGeom>
              <a:avLst/>
              <a:gdLst>
                <a:gd name="G0" fmla="*/ 2 287 1"/>
                <a:gd name="G1" fmla="*/ G0 1 287"/>
                <a:gd name="G2" fmla="*/ 309 309 1"/>
                <a:gd name="G3" fmla="*/ G2 1 309"/>
                <a:gd name="G4" fmla="*/ 1 0 0"/>
                <a:gd name="G5" fmla="*/ G4 287 1"/>
                <a:gd name="G6" fmla="*/ G5 1 287"/>
                <a:gd name="G7" fmla="*/ 306 309 1"/>
                <a:gd name="G8" fmla="*/ G7 1 309"/>
                <a:gd name="G9" fmla="*/ 285 287 1"/>
                <a:gd name="G10" fmla="*/ G9 1 287"/>
                <a:gd name="G11" fmla="*/ 1 0 0"/>
                <a:gd name="G12" fmla="*/ G11 309 1"/>
                <a:gd name="G13" fmla="*/ G12 1 309"/>
                <a:gd name="G14" fmla="*/ 287 287 1"/>
                <a:gd name="G15" fmla="*/ G14 1 287"/>
                <a:gd name="G16" fmla="*/ 1 0 0"/>
                <a:gd name="G17" fmla="*/ G16 309 1"/>
                <a:gd name="G18" fmla="*/ G17 1 309"/>
                <a:gd name="G19" fmla="*/ 2 287 1"/>
                <a:gd name="G20" fmla="*/ G19 1 287"/>
                <a:gd name="G21" fmla="*/ 309 309 1"/>
                <a:gd name="G22" fmla="*/ G21 1 309"/>
                <a:gd name="G23" fmla="+- 287 0 0"/>
                <a:gd name="G24" fmla="+- 309 0 0"/>
                <a:gd name="T0" fmla="*/ 2 w 287"/>
                <a:gd name="T1" fmla="*/ 309 h 309"/>
                <a:gd name="T2" fmla="*/ 0 w 287"/>
                <a:gd name="T3" fmla="*/ 306 h 309"/>
                <a:gd name="T4" fmla="*/ 285 w 287"/>
                <a:gd name="T5" fmla="*/ 0 h 309"/>
                <a:gd name="T6" fmla="*/ 287 w 287"/>
                <a:gd name="T7" fmla="*/ 0 h 309"/>
                <a:gd name="T8" fmla="*/ 2 w 287"/>
                <a:gd name="T9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309">
                  <a:moveTo>
                    <a:pt x="2" y="309"/>
                  </a:moveTo>
                  <a:lnTo>
                    <a:pt x="0" y="306"/>
                  </a:lnTo>
                  <a:lnTo>
                    <a:pt x="285" y="0"/>
                  </a:lnTo>
                  <a:lnTo>
                    <a:pt x="287" y="0"/>
                  </a:lnTo>
                  <a:lnTo>
                    <a:pt x="2" y="30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4" name="Freeform 50"/>
            <p:cNvSpPr>
              <a:spLocks noChangeArrowheads="1"/>
            </p:cNvSpPr>
            <p:nvPr/>
          </p:nvSpPr>
          <p:spPr bwMode="auto">
            <a:xfrm>
              <a:off x="2904" y="1716"/>
              <a:ext cx="178" cy="551"/>
            </a:xfrm>
            <a:custGeom>
              <a:avLst/>
              <a:gdLst>
                <a:gd name="G0" fmla="*/ 87 87 1"/>
                <a:gd name="G1" fmla="*/ G0 1 87"/>
                <a:gd name="G2" fmla="*/ 266 268 1"/>
                <a:gd name="G3" fmla="*/ G2 1 268"/>
                <a:gd name="G4" fmla="*/ 85 87 1"/>
                <a:gd name="G5" fmla="*/ G4 1 87"/>
                <a:gd name="G6" fmla="*/ 268 268 1"/>
                <a:gd name="G7" fmla="*/ G6 1 268"/>
                <a:gd name="G8" fmla="*/ 1 0 0"/>
                <a:gd name="G9" fmla="*/ G8 87 1"/>
                <a:gd name="G10" fmla="*/ G9 1 87"/>
                <a:gd name="G11" fmla="*/ 1 0 0"/>
                <a:gd name="G12" fmla="*/ G11 268 1"/>
                <a:gd name="G13" fmla="*/ G12 1 268"/>
                <a:gd name="G14" fmla="*/ 2 87 1"/>
                <a:gd name="G15" fmla="*/ G14 1 87"/>
                <a:gd name="G16" fmla="*/ 1 0 0"/>
                <a:gd name="G17" fmla="*/ G16 268 1"/>
                <a:gd name="G18" fmla="*/ G17 1 268"/>
                <a:gd name="G19" fmla="*/ 87 87 1"/>
                <a:gd name="G20" fmla="*/ G19 1 87"/>
                <a:gd name="G21" fmla="*/ 266 268 1"/>
                <a:gd name="G22" fmla="*/ G21 1 268"/>
                <a:gd name="G23" fmla="+- 87 0 0"/>
                <a:gd name="G24" fmla="+- 268 0 0"/>
                <a:gd name="T0" fmla="*/ 87 w 87"/>
                <a:gd name="T1" fmla="*/ 266 h 268"/>
                <a:gd name="T2" fmla="*/ 85 w 87"/>
                <a:gd name="T3" fmla="*/ 268 h 268"/>
                <a:gd name="T4" fmla="*/ 0 w 87"/>
                <a:gd name="T5" fmla="*/ 0 h 268"/>
                <a:gd name="T6" fmla="*/ 2 w 87"/>
                <a:gd name="T7" fmla="*/ 0 h 268"/>
                <a:gd name="T8" fmla="*/ 87 w 87"/>
                <a:gd name="T9" fmla="*/ 2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268">
                  <a:moveTo>
                    <a:pt x="87" y="266"/>
                  </a:moveTo>
                  <a:lnTo>
                    <a:pt x="85" y="268"/>
                  </a:lnTo>
                  <a:lnTo>
                    <a:pt x="0" y="0"/>
                  </a:lnTo>
                  <a:lnTo>
                    <a:pt x="2" y="0"/>
                  </a:lnTo>
                  <a:lnTo>
                    <a:pt x="87" y="2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5" name="Freeform 51"/>
            <p:cNvSpPr>
              <a:spLocks noChangeArrowheads="1"/>
            </p:cNvSpPr>
            <p:nvPr/>
          </p:nvSpPr>
          <p:spPr bwMode="auto">
            <a:xfrm>
              <a:off x="2669" y="2263"/>
              <a:ext cx="413" cy="345"/>
            </a:xfrm>
            <a:custGeom>
              <a:avLst/>
              <a:gdLst>
                <a:gd name="G0" fmla="*/ 2 201 1"/>
                <a:gd name="G1" fmla="*/ G0 1 201"/>
                <a:gd name="G2" fmla="*/ 168 168 1"/>
                <a:gd name="G3" fmla="*/ G2 1 168"/>
                <a:gd name="G4" fmla="*/ 1 0 0"/>
                <a:gd name="G5" fmla="*/ G4 201 1"/>
                <a:gd name="G6" fmla="*/ G5 1 201"/>
                <a:gd name="G7" fmla="*/ 166 168 1"/>
                <a:gd name="G8" fmla="*/ G7 1 168"/>
                <a:gd name="G9" fmla="*/ 199 201 1"/>
                <a:gd name="G10" fmla="*/ G9 1 201"/>
                <a:gd name="G11" fmla="*/ 1 0 0"/>
                <a:gd name="G12" fmla="*/ G11 168 1"/>
                <a:gd name="G13" fmla="*/ G12 1 168"/>
                <a:gd name="G14" fmla="*/ 201 201 1"/>
                <a:gd name="G15" fmla="*/ G14 1 201"/>
                <a:gd name="G16" fmla="*/ 2 168 1"/>
                <a:gd name="G17" fmla="*/ G16 1 168"/>
                <a:gd name="G18" fmla="*/ 2 201 1"/>
                <a:gd name="G19" fmla="*/ G18 1 201"/>
                <a:gd name="G20" fmla="*/ 168 168 1"/>
                <a:gd name="G21" fmla="*/ G20 1 168"/>
                <a:gd name="G22" fmla="+- 201 0 0"/>
                <a:gd name="G23" fmla="+- 168 0 0"/>
                <a:gd name="T0" fmla="*/ 2 w 201"/>
                <a:gd name="T1" fmla="*/ 168 h 168"/>
                <a:gd name="T2" fmla="*/ 0 w 201"/>
                <a:gd name="T3" fmla="*/ 166 h 168"/>
                <a:gd name="T4" fmla="*/ 199 w 201"/>
                <a:gd name="T5" fmla="*/ 0 h 168"/>
                <a:gd name="T6" fmla="*/ 201 w 201"/>
                <a:gd name="T7" fmla="*/ 2 h 168"/>
                <a:gd name="T8" fmla="*/ 2 w 201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68">
                  <a:moveTo>
                    <a:pt x="2" y="168"/>
                  </a:moveTo>
                  <a:lnTo>
                    <a:pt x="0" y="166"/>
                  </a:lnTo>
                  <a:lnTo>
                    <a:pt x="199" y="0"/>
                  </a:lnTo>
                  <a:lnTo>
                    <a:pt x="201" y="2"/>
                  </a:lnTo>
                  <a:lnTo>
                    <a:pt x="2" y="1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6" name="Freeform 52"/>
            <p:cNvSpPr>
              <a:spLocks noChangeArrowheads="1"/>
            </p:cNvSpPr>
            <p:nvPr/>
          </p:nvSpPr>
          <p:spPr bwMode="auto">
            <a:xfrm>
              <a:off x="2238" y="2459"/>
              <a:ext cx="429" cy="149"/>
            </a:xfrm>
            <a:custGeom>
              <a:avLst/>
              <a:gdLst>
                <a:gd name="G0" fmla="*/ 209 209 1"/>
                <a:gd name="G1" fmla="*/ G0 1 209"/>
                <a:gd name="G2" fmla="*/ 73 73 1"/>
                <a:gd name="G3" fmla="*/ G2 1 73"/>
                <a:gd name="G4" fmla="*/ 1 0 0"/>
                <a:gd name="G5" fmla="*/ G4 209 1"/>
                <a:gd name="G6" fmla="*/ G5 1 209"/>
                <a:gd name="G7" fmla="*/ 2 73 1"/>
                <a:gd name="G8" fmla="*/ G7 1 73"/>
                <a:gd name="G9" fmla="*/ 2 209 1"/>
                <a:gd name="G10" fmla="*/ G9 1 209"/>
                <a:gd name="G11" fmla="*/ 1 0 0"/>
                <a:gd name="G12" fmla="*/ G11 73 1"/>
                <a:gd name="G13" fmla="*/ G12 1 73"/>
                <a:gd name="G14" fmla="*/ 209 209 1"/>
                <a:gd name="G15" fmla="*/ G14 1 209"/>
                <a:gd name="G16" fmla="*/ 71 73 1"/>
                <a:gd name="G17" fmla="*/ G16 1 73"/>
                <a:gd name="G18" fmla="*/ 209 209 1"/>
                <a:gd name="G19" fmla="*/ G18 1 209"/>
                <a:gd name="G20" fmla="*/ 73 73 1"/>
                <a:gd name="G21" fmla="*/ G20 1 73"/>
                <a:gd name="G22" fmla="+- 209 0 0"/>
                <a:gd name="G23" fmla="+- 73 0 0"/>
                <a:gd name="T0" fmla="*/ 209 w 209"/>
                <a:gd name="T1" fmla="*/ 73 h 73"/>
                <a:gd name="T2" fmla="*/ 0 w 209"/>
                <a:gd name="T3" fmla="*/ 2 h 73"/>
                <a:gd name="T4" fmla="*/ 2 w 209"/>
                <a:gd name="T5" fmla="*/ 0 h 73"/>
                <a:gd name="T6" fmla="*/ 209 w 209"/>
                <a:gd name="T7" fmla="*/ 71 h 73"/>
                <a:gd name="T8" fmla="*/ 209 w 20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73">
                  <a:moveTo>
                    <a:pt x="209" y="73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09" y="71"/>
                  </a:lnTo>
                  <a:lnTo>
                    <a:pt x="209" y="7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7" name="Freeform 53"/>
            <p:cNvSpPr>
              <a:spLocks noChangeArrowheads="1"/>
            </p:cNvSpPr>
            <p:nvPr/>
          </p:nvSpPr>
          <p:spPr bwMode="auto">
            <a:xfrm>
              <a:off x="2238" y="1709"/>
              <a:ext cx="619" cy="753"/>
            </a:xfrm>
            <a:custGeom>
              <a:avLst/>
              <a:gdLst>
                <a:gd name="G0" fmla="*/ 2 301 1"/>
                <a:gd name="G1" fmla="*/ G0 1 301"/>
                <a:gd name="G2" fmla="*/ 366 366 1"/>
                <a:gd name="G3" fmla="*/ G2 1 366"/>
                <a:gd name="G4" fmla="*/ 1 0 0"/>
                <a:gd name="G5" fmla="*/ G4 301 1"/>
                <a:gd name="G6" fmla="*/ G5 1 301"/>
                <a:gd name="G7" fmla="*/ 364 366 1"/>
                <a:gd name="G8" fmla="*/ G7 1 366"/>
                <a:gd name="G9" fmla="*/ 301 301 1"/>
                <a:gd name="G10" fmla="*/ G9 1 301"/>
                <a:gd name="G11" fmla="*/ 1 0 0"/>
                <a:gd name="G12" fmla="*/ G11 366 1"/>
                <a:gd name="G13" fmla="*/ G12 1 366"/>
                <a:gd name="G14" fmla="*/ 301 301 1"/>
                <a:gd name="G15" fmla="*/ G14 1 301"/>
                <a:gd name="G16" fmla="*/ 3 366 1"/>
                <a:gd name="G17" fmla="*/ G16 1 366"/>
                <a:gd name="G18" fmla="*/ 2 301 1"/>
                <a:gd name="G19" fmla="*/ G18 1 301"/>
                <a:gd name="G20" fmla="*/ 366 366 1"/>
                <a:gd name="G21" fmla="*/ G20 1 366"/>
                <a:gd name="G22" fmla="+- 301 0 0"/>
                <a:gd name="G23" fmla="+- 366 0 0"/>
                <a:gd name="T0" fmla="*/ 2 w 301"/>
                <a:gd name="T1" fmla="*/ 366 h 366"/>
                <a:gd name="T2" fmla="*/ 0 w 301"/>
                <a:gd name="T3" fmla="*/ 364 h 366"/>
                <a:gd name="T4" fmla="*/ 301 w 301"/>
                <a:gd name="T5" fmla="*/ 0 h 366"/>
                <a:gd name="T6" fmla="*/ 301 w 301"/>
                <a:gd name="T7" fmla="*/ 3 h 366"/>
                <a:gd name="T8" fmla="*/ 2 w 301"/>
                <a:gd name="T9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1" h="366">
                  <a:moveTo>
                    <a:pt x="2" y="366"/>
                  </a:moveTo>
                  <a:lnTo>
                    <a:pt x="0" y="364"/>
                  </a:lnTo>
                  <a:lnTo>
                    <a:pt x="301" y="0"/>
                  </a:lnTo>
                  <a:lnTo>
                    <a:pt x="301" y="3"/>
                  </a:lnTo>
                  <a:lnTo>
                    <a:pt x="2" y="366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8" name="Freeform 54"/>
            <p:cNvSpPr>
              <a:spLocks noChangeArrowheads="1"/>
            </p:cNvSpPr>
            <p:nvPr/>
          </p:nvSpPr>
          <p:spPr bwMode="auto">
            <a:xfrm>
              <a:off x="2403" y="1235"/>
              <a:ext cx="454" cy="479"/>
            </a:xfrm>
            <a:custGeom>
              <a:avLst/>
              <a:gdLst>
                <a:gd name="G0" fmla="*/ 221 221 1"/>
                <a:gd name="G1" fmla="*/ G0 1 221"/>
                <a:gd name="G2" fmla="*/ 233 233 1"/>
                <a:gd name="G3" fmla="*/ G2 1 233"/>
                <a:gd name="G4" fmla="*/ 1 0 0"/>
                <a:gd name="G5" fmla="*/ G4 221 1"/>
                <a:gd name="G6" fmla="*/ G5 1 221"/>
                <a:gd name="G7" fmla="*/ 3 233 1"/>
                <a:gd name="G8" fmla="*/ G7 1 233"/>
                <a:gd name="G9" fmla="*/ 3 221 1"/>
                <a:gd name="G10" fmla="*/ G9 1 221"/>
                <a:gd name="G11" fmla="*/ 1 0 0"/>
                <a:gd name="G12" fmla="*/ G11 233 1"/>
                <a:gd name="G13" fmla="*/ G12 1 233"/>
                <a:gd name="G14" fmla="*/ 221 221 1"/>
                <a:gd name="G15" fmla="*/ G14 1 221"/>
                <a:gd name="G16" fmla="*/ 230 233 1"/>
                <a:gd name="G17" fmla="*/ G16 1 233"/>
                <a:gd name="G18" fmla="*/ 221 221 1"/>
                <a:gd name="G19" fmla="*/ G18 1 221"/>
                <a:gd name="G20" fmla="*/ 233 233 1"/>
                <a:gd name="G21" fmla="*/ G20 1 233"/>
                <a:gd name="G22" fmla="+- 221 0 0"/>
                <a:gd name="G23" fmla="+- 233 0 0"/>
                <a:gd name="T0" fmla="*/ 221 w 221"/>
                <a:gd name="T1" fmla="*/ 233 h 233"/>
                <a:gd name="T2" fmla="*/ 0 w 221"/>
                <a:gd name="T3" fmla="*/ 3 h 233"/>
                <a:gd name="T4" fmla="*/ 3 w 221"/>
                <a:gd name="T5" fmla="*/ 0 h 233"/>
                <a:gd name="T6" fmla="*/ 221 w 221"/>
                <a:gd name="T7" fmla="*/ 230 h 233"/>
                <a:gd name="T8" fmla="*/ 221 w 221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33">
                  <a:moveTo>
                    <a:pt x="221" y="23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221" y="230"/>
                  </a:lnTo>
                  <a:lnTo>
                    <a:pt x="221" y="23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799" name="Freeform 55"/>
            <p:cNvSpPr>
              <a:spLocks noChangeArrowheads="1"/>
            </p:cNvSpPr>
            <p:nvPr/>
          </p:nvSpPr>
          <p:spPr bwMode="auto">
            <a:xfrm>
              <a:off x="2111" y="1235"/>
              <a:ext cx="297" cy="615"/>
            </a:xfrm>
            <a:custGeom>
              <a:avLst/>
              <a:gdLst>
                <a:gd name="G0" fmla="*/ 2 145 1"/>
                <a:gd name="G1" fmla="*/ G0 1 145"/>
                <a:gd name="G2" fmla="*/ 299 299 1"/>
                <a:gd name="G3" fmla="*/ G2 1 299"/>
                <a:gd name="G4" fmla="*/ 1 0 0"/>
                <a:gd name="G5" fmla="*/ G4 145 1"/>
                <a:gd name="G6" fmla="*/ G5 1 145"/>
                <a:gd name="G7" fmla="*/ 297 299 1"/>
                <a:gd name="G8" fmla="*/ G7 1 299"/>
                <a:gd name="G9" fmla="*/ 142 145 1"/>
                <a:gd name="G10" fmla="*/ G9 1 145"/>
                <a:gd name="G11" fmla="*/ 1 0 0"/>
                <a:gd name="G12" fmla="*/ G11 299 1"/>
                <a:gd name="G13" fmla="*/ G12 1 299"/>
                <a:gd name="G14" fmla="*/ 145 145 1"/>
                <a:gd name="G15" fmla="*/ G14 1 145"/>
                <a:gd name="G16" fmla="*/ 3 299 1"/>
                <a:gd name="G17" fmla="*/ G16 1 299"/>
                <a:gd name="G18" fmla="*/ 2 145 1"/>
                <a:gd name="G19" fmla="*/ G18 1 145"/>
                <a:gd name="G20" fmla="*/ 299 299 1"/>
                <a:gd name="G21" fmla="*/ G20 1 299"/>
                <a:gd name="G22" fmla="+- 145 0 0"/>
                <a:gd name="G23" fmla="+- 299 0 0"/>
                <a:gd name="T0" fmla="*/ 2 w 145"/>
                <a:gd name="T1" fmla="*/ 299 h 299"/>
                <a:gd name="T2" fmla="*/ 0 w 145"/>
                <a:gd name="T3" fmla="*/ 297 h 299"/>
                <a:gd name="T4" fmla="*/ 142 w 145"/>
                <a:gd name="T5" fmla="*/ 0 h 299"/>
                <a:gd name="T6" fmla="*/ 145 w 145"/>
                <a:gd name="T7" fmla="*/ 3 h 299"/>
                <a:gd name="T8" fmla="*/ 2 w 145"/>
                <a:gd name="T9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99">
                  <a:moveTo>
                    <a:pt x="2" y="299"/>
                  </a:moveTo>
                  <a:lnTo>
                    <a:pt x="0" y="297"/>
                  </a:lnTo>
                  <a:lnTo>
                    <a:pt x="142" y="0"/>
                  </a:lnTo>
                  <a:lnTo>
                    <a:pt x="145" y="3"/>
                  </a:lnTo>
                  <a:lnTo>
                    <a:pt x="2" y="2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0" name="Freeform 56"/>
            <p:cNvSpPr>
              <a:spLocks noChangeArrowheads="1"/>
            </p:cNvSpPr>
            <p:nvPr/>
          </p:nvSpPr>
          <p:spPr bwMode="auto">
            <a:xfrm>
              <a:off x="2111" y="1847"/>
              <a:ext cx="131" cy="611"/>
            </a:xfrm>
            <a:custGeom>
              <a:avLst/>
              <a:gdLst>
                <a:gd name="G0" fmla="*/ 64 64 1"/>
                <a:gd name="G1" fmla="*/ G0 1 64"/>
                <a:gd name="G2" fmla="*/ 297 297 1"/>
                <a:gd name="G3" fmla="*/ G2 1 297"/>
                <a:gd name="G4" fmla="*/ 62 64 1"/>
                <a:gd name="G5" fmla="*/ G4 1 64"/>
                <a:gd name="G6" fmla="*/ 297 297 1"/>
                <a:gd name="G7" fmla="*/ G6 1 297"/>
                <a:gd name="G8" fmla="*/ 1 0 0"/>
                <a:gd name="G9" fmla="*/ G8 64 1"/>
                <a:gd name="G10" fmla="*/ G9 1 64"/>
                <a:gd name="G11" fmla="*/ 1 0 0"/>
                <a:gd name="G12" fmla="*/ G11 297 1"/>
                <a:gd name="G13" fmla="*/ G12 1 297"/>
                <a:gd name="G14" fmla="*/ 2 64 1"/>
                <a:gd name="G15" fmla="*/ G14 1 64"/>
                <a:gd name="G16" fmla="*/ 1 0 0"/>
                <a:gd name="G17" fmla="*/ G16 297 1"/>
                <a:gd name="G18" fmla="*/ G17 1 297"/>
                <a:gd name="G19" fmla="*/ 64 64 1"/>
                <a:gd name="G20" fmla="*/ G19 1 64"/>
                <a:gd name="G21" fmla="*/ 297 297 1"/>
                <a:gd name="G22" fmla="*/ G21 1 297"/>
                <a:gd name="G23" fmla="+- 64 0 0"/>
                <a:gd name="G24" fmla="+- 297 0 0"/>
                <a:gd name="T0" fmla="*/ 64 w 64"/>
                <a:gd name="T1" fmla="*/ 297 h 297"/>
                <a:gd name="T2" fmla="*/ 62 w 64"/>
                <a:gd name="T3" fmla="*/ 297 h 297"/>
                <a:gd name="T4" fmla="*/ 0 w 64"/>
                <a:gd name="T5" fmla="*/ 0 h 297"/>
                <a:gd name="T6" fmla="*/ 2 w 64"/>
                <a:gd name="T7" fmla="*/ 0 h 297"/>
                <a:gd name="T8" fmla="*/ 64 w 6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97">
                  <a:moveTo>
                    <a:pt x="64" y="297"/>
                  </a:moveTo>
                  <a:lnTo>
                    <a:pt x="62" y="297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1" name="Freeform 57"/>
            <p:cNvSpPr>
              <a:spLocks noChangeArrowheads="1"/>
            </p:cNvSpPr>
            <p:nvPr/>
          </p:nvSpPr>
          <p:spPr bwMode="auto">
            <a:xfrm>
              <a:off x="1905" y="1079"/>
              <a:ext cx="504" cy="162"/>
            </a:xfrm>
            <a:custGeom>
              <a:avLst/>
              <a:gdLst>
                <a:gd name="G0" fmla="*/ 242 245 1"/>
                <a:gd name="G1" fmla="*/ G0 1 245"/>
                <a:gd name="G2" fmla="*/ 79 79 1"/>
                <a:gd name="G3" fmla="*/ G2 1 79"/>
                <a:gd name="G4" fmla="*/ 1 0 0"/>
                <a:gd name="G5" fmla="*/ G4 245 1"/>
                <a:gd name="G6" fmla="*/ G5 1 245"/>
                <a:gd name="G7" fmla="*/ 3 79 1"/>
                <a:gd name="G8" fmla="*/ G7 1 79"/>
                <a:gd name="G9" fmla="*/ 2 245 1"/>
                <a:gd name="G10" fmla="*/ G9 1 245"/>
                <a:gd name="G11" fmla="*/ 1 0 0"/>
                <a:gd name="G12" fmla="*/ G11 79 1"/>
                <a:gd name="G13" fmla="*/ G12 1 79"/>
                <a:gd name="G14" fmla="*/ 245 245 1"/>
                <a:gd name="G15" fmla="*/ G14 1 245"/>
                <a:gd name="G16" fmla="*/ 76 79 1"/>
                <a:gd name="G17" fmla="*/ G16 1 79"/>
                <a:gd name="G18" fmla="*/ 242 245 1"/>
                <a:gd name="G19" fmla="*/ G18 1 245"/>
                <a:gd name="G20" fmla="*/ 79 79 1"/>
                <a:gd name="G21" fmla="*/ G20 1 79"/>
                <a:gd name="G22" fmla="+- 245 0 0"/>
                <a:gd name="G23" fmla="+- 79 0 0"/>
                <a:gd name="T0" fmla="*/ 242 w 245"/>
                <a:gd name="T1" fmla="*/ 79 h 79"/>
                <a:gd name="T2" fmla="*/ 0 w 245"/>
                <a:gd name="T3" fmla="*/ 3 h 79"/>
                <a:gd name="T4" fmla="*/ 2 w 245"/>
                <a:gd name="T5" fmla="*/ 0 h 79"/>
                <a:gd name="T6" fmla="*/ 245 w 245"/>
                <a:gd name="T7" fmla="*/ 76 h 79"/>
                <a:gd name="T8" fmla="*/ 242 w 245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79">
                  <a:moveTo>
                    <a:pt x="242" y="79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45" y="76"/>
                  </a:lnTo>
                  <a:lnTo>
                    <a:pt x="242" y="7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2" name="Freeform 58"/>
            <p:cNvSpPr>
              <a:spLocks noChangeArrowheads="1"/>
            </p:cNvSpPr>
            <p:nvPr/>
          </p:nvSpPr>
          <p:spPr bwMode="auto">
            <a:xfrm>
              <a:off x="2403" y="830"/>
              <a:ext cx="600" cy="411"/>
            </a:xfrm>
            <a:custGeom>
              <a:avLst/>
              <a:gdLst>
                <a:gd name="G0" fmla="*/ 3 292 1"/>
                <a:gd name="G1" fmla="*/ G0 1 292"/>
                <a:gd name="G2" fmla="*/ 200 200 1"/>
                <a:gd name="G3" fmla="*/ G2 1 200"/>
                <a:gd name="G4" fmla="*/ 1 0 0"/>
                <a:gd name="G5" fmla="*/ G4 292 1"/>
                <a:gd name="G6" fmla="*/ G5 1 292"/>
                <a:gd name="G7" fmla="*/ 197 200 1"/>
                <a:gd name="G8" fmla="*/ G7 1 200"/>
                <a:gd name="G9" fmla="*/ 290 292 1"/>
                <a:gd name="G10" fmla="*/ G9 1 292"/>
                <a:gd name="G11" fmla="*/ 1 0 0"/>
                <a:gd name="G12" fmla="*/ G11 200 1"/>
                <a:gd name="G13" fmla="*/ G12 1 200"/>
                <a:gd name="G14" fmla="*/ 292 292 1"/>
                <a:gd name="G15" fmla="*/ G14 1 292"/>
                <a:gd name="G16" fmla="*/ 3 200 1"/>
                <a:gd name="G17" fmla="*/ G16 1 200"/>
                <a:gd name="G18" fmla="*/ 3 292 1"/>
                <a:gd name="G19" fmla="*/ G18 1 292"/>
                <a:gd name="G20" fmla="*/ 200 200 1"/>
                <a:gd name="G21" fmla="*/ G20 1 200"/>
                <a:gd name="G22" fmla="+- 292 0 0"/>
                <a:gd name="G23" fmla="+- 200 0 0"/>
                <a:gd name="T0" fmla="*/ 3 w 292"/>
                <a:gd name="T1" fmla="*/ 200 h 200"/>
                <a:gd name="T2" fmla="*/ 0 w 292"/>
                <a:gd name="T3" fmla="*/ 197 h 200"/>
                <a:gd name="T4" fmla="*/ 290 w 292"/>
                <a:gd name="T5" fmla="*/ 0 h 200"/>
                <a:gd name="T6" fmla="*/ 292 w 292"/>
                <a:gd name="T7" fmla="*/ 3 h 200"/>
                <a:gd name="T8" fmla="*/ 3 w 29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00">
                  <a:moveTo>
                    <a:pt x="3" y="200"/>
                  </a:moveTo>
                  <a:lnTo>
                    <a:pt x="0" y="197"/>
                  </a:lnTo>
                  <a:lnTo>
                    <a:pt x="290" y="0"/>
                  </a:lnTo>
                  <a:lnTo>
                    <a:pt x="292" y="3"/>
                  </a:lnTo>
                  <a:lnTo>
                    <a:pt x="3" y="2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3" name="Freeform 59"/>
            <p:cNvSpPr>
              <a:spLocks noChangeArrowheads="1"/>
            </p:cNvSpPr>
            <p:nvPr/>
          </p:nvSpPr>
          <p:spPr bwMode="auto">
            <a:xfrm>
              <a:off x="2904" y="1021"/>
              <a:ext cx="570" cy="648"/>
            </a:xfrm>
            <a:custGeom>
              <a:avLst/>
              <a:gdLst>
                <a:gd name="G0" fmla="*/ 2 277 1"/>
                <a:gd name="G1" fmla="*/ G0 1 277"/>
                <a:gd name="G2" fmla="*/ 315 315 1"/>
                <a:gd name="G3" fmla="*/ G2 1 315"/>
                <a:gd name="G4" fmla="*/ 1 0 0"/>
                <a:gd name="G5" fmla="*/ G4 277 1"/>
                <a:gd name="G6" fmla="*/ G5 1 277"/>
                <a:gd name="G7" fmla="*/ 313 315 1"/>
                <a:gd name="G8" fmla="*/ G7 1 315"/>
                <a:gd name="G9" fmla="*/ 275 277 1"/>
                <a:gd name="G10" fmla="*/ G9 1 277"/>
                <a:gd name="G11" fmla="*/ 1 0 0"/>
                <a:gd name="G12" fmla="*/ G11 315 1"/>
                <a:gd name="G13" fmla="*/ G12 1 315"/>
                <a:gd name="G14" fmla="*/ 277 277 1"/>
                <a:gd name="G15" fmla="*/ G14 1 277"/>
                <a:gd name="G16" fmla="*/ 2 315 1"/>
                <a:gd name="G17" fmla="*/ G16 1 315"/>
                <a:gd name="G18" fmla="*/ 2 277 1"/>
                <a:gd name="G19" fmla="*/ G18 1 277"/>
                <a:gd name="G20" fmla="*/ 315 315 1"/>
                <a:gd name="G21" fmla="*/ G20 1 315"/>
                <a:gd name="G22" fmla="+- 277 0 0"/>
                <a:gd name="G23" fmla="+- 315 0 0"/>
                <a:gd name="T0" fmla="*/ 2 w 277"/>
                <a:gd name="T1" fmla="*/ 315 h 315"/>
                <a:gd name="T2" fmla="*/ 0 w 277"/>
                <a:gd name="T3" fmla="*/ 313 h 315"/>
                <a:gd name="T4" fmla="*/ 275 w 277"/>
                <a:gd name="T5" fmla="*/ 0 h 315"/>
                <a:gd name="T6" fmla="*/ 277 w 277"/>
                <a:gd name="T7" fmla="*/ 2 h 315"/>
                <a:gd name="T8" fmla="*/ 2 w 277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315">
                  <a:moveTo>
                    <a:pt x="2" y="315"/>
                  </a:moveTo>
                  <a:lnTo>
                    <a:pt x="0" y="313"/>
                  </a:lnTo>
                  <a:lnTo>
                    <a:pt x="275" y="0"/>
                  </a:lnTo>
                  <a:lnTo>
                    <a:pt x="277" y="2"/>
                  </a:lnTo>
                  <a:lnTo>
                    <a:pt x="2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4" name="Freeform 60"/>
            <p:cNvSpPr>
              <a:spLocks noChangeArrowheads="1"/>
            </p:cNvSpPr>
            <p:nvPr/>
          </p:nvSpPr>
          <p:spPr bwMode="auto">
            <a:xfrm>
              <a:off x="3470" y="1021"/>
              <a:ext cx="331" cy="829"/>
            </a:xfrm>
            <a:custGeom>
              <a:avLst/>
              <a:gdLst>
                <a:gd name="G0" fmla="*/ 161 161 1"/>
                <a:gd name="G1" fmla="*/ G0 1 161"/>
                <a:gd name="G2" fmla="*/ 401 403 1"/>
                <a:gd name="G3" fmla="*/ G2 1 403"/>
                <a:gd name="G4" fmla="*/ 159 161 1"/>
                <a:gd name="G5" fmla="*/ G4 1 161"/>
                <a:gd name="G6" fmla="*/ 403 403 1"/>
                <a:gd name="G7" fmla="*/ G6 1 403"/>
                <a:gd name="G8" fmla="*/ 1 0 0"/>
                <a:gd name="G9" fmla="*/ G8 161 1"/>
                <a:gd name="G10" fmla="*/ G9 1 161"/>
                <a:gd name="G11" fmla="*/ 2 403 1"/>
                <a:gd name="G12" fmla="*/ G11 1 403"/>
                <a:gd name="G13" fmla="*/ 2 161 1"/>
                <a:gd name="G14" fmla="*/ G13 1 161"/>
                <a:gd name="G15" fmla="*/ 1 0 0"/>
                <a:gd name="G16" fmla="*/ G15 403 1"/>
                <a:gd name="G17" fmla="*/ G16 1 403"/>
                <a:gd name="G18" fmla="*/ 161 161 1"/>
                <a:gd name="G19" fmla="*/ G18 1 161"/>
                <a:gd name="G20" fmla="*/ 401 403 1"/>
                <a:gd name="G21" fmla="*/ G20 1 403"/>
                <a:gd name="G22" fmla="+- 161 0 0"/>
                <a:gd name="G23" fmla="+- 403 0 0"/>
                <a:gd name="T0" fmla="*/ 161 w 161"/>
                <a:gd name="T1" fmla="*/ 401 h 403"/>
                <a:gd name="T2" fmla="*/ 159 w 161"/>
                <a:gd name="T3" fmla="*/ 403 h 403"/>
                <a:gd name="T4" fmla="*/ 0 w 161"/>
                <a:gd name="T5" fmla="*/ 2 h 403"/>
                <a:gd name="T6" fmla="*/ 2 w 161"/>
                <a:gd name="T7" fmla="*/ 0 h 403"/>
                <a:gd name="T8" fmla="*/ 161 w 161"/>
                <a:gd name="T9" fmla="*/ 401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403">
                  <a:moveTo>
                    <a:pt x="161" y="401"/>
                  </a:moveTo>
                  <a:lnTo>
                    <a:pt x="159" y="403"/>
                  </a:lnTo>
                  <a:lnTo>
                    <a:pt x="0" y="2"/>
                  </a:lnTo>
                  <a:lnTo>
                    <a:pt x="2" y="0"/>
                  </a:lnTo>
                  <a:lnTo>
                    <a:pt x="161" y="40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5" name="Freeform 61"/>
            <p:cNvSpPr>
              <a:spLocks noChangeArrowheads="1"/>
            </p:cNvSpPr>
            <p:nvPr/>
          </p:nvSpPr>
          <p:spPr bwMode="auto">
            <a:xfrm>
              <a:off x="2904" y="1709"/>
              <a:ext cx="897" cy="141"/>
            </a:xfrm>
            <a:custGeom>
              <a:avLst/>
              <a:gdLst>
                <a:gd name="G0" fmla="*/ 436 436 1"/>
                <a:gd name="G1" fmla="*/ G0 1 436"/>
                <a:gd name="G2" fmla="*/ 69 69 1"/>
                <a:gd name="G3" fmla="*/ G2 1 69"/>
                <a:gd name="G4" fmla="*/ 1 0 0"/>
                <a:gd name="G5" fmla="*/ G4 436 1"/>
                <a:gd name="G6" fmla="*/ G5 1 436"/>
                <a:gd name="G7" fmla="*/ 5 69 1"/>
                <a:gd name="G8" fmla="*/ G7 1 69"/>
                <a:gd name="G9" fmla="*/ 1 0 0"/>
                <a:gd name="G10" fmla="*/ G9 436 1"/>
                <a:gd name="G11" fmla="*/ G10 1 436"/>
                <a:gd name="G12" fmla="*/ 1 0 0"/>
                <a:gd name="G13" fmla="*/ G12 69 1"/>
                <a:gd name="G14" fmla="*/ G13 1 69"/>
                <a:gd name="G15" fmla="*/ 436 436 1"/>
                <a:gd name="G16" fmla="*/ G15 1 436"/>
                <a:gd name="G17" fmla="*/ 67 69 1"/>
                <a:gd name="G18" fmla="*/ G17 1 69"/>
                <a:gd name="G19" fmla="*/ 436 436 1"/>
                <a:gd name="G20" fmla="*/ G19 1 436"/>
                <a:gd name="G21" fmla="*/ 69 69 1"/>
                <a:gd name="G22" fmla="*/ G21 1 69"/>
                <a:gd name="G23" fmla="+- 436 0 0"/>
                <a:gd name="G24" fmla="+- 69 0 0"/>
                <a:gd name="T0" fmla="*/ 436 w 436"/>
                <a:gd name="T1" fmla="*/ 69 h 69"/>
                <a:gd name="T2" fmla="*/ 0 w 436"/>
                <a:gd name="T3" fmla="*/ 5 h 69"/>
                <a:gd name="T4" fmla="*/ 0 w 436"/>
                <a:gd name="T5" fmla="*/ 0 h 69"/>
                <a:gd name="T6" fmla="*/ 436 w 436"/>
                <a:gd name="T7" fmla="*/ 67 h 69"/>
                <a:gd name="T8" fmla="*/ 436 w 436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6" h="69">
                  <a:moveTo>
                    <a:pt x="436" y="6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436" y="67"/>
                  </a:lnTo>
                  <a:lnTo>
                    <a:pt x="436" y="6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6" name="Freeform 62"/>
            <p:cNvSpPr>
              <a:spLocks noChangeArrowheads="1"/>
            </p:cNvSpPr>
            <p:nvPr/>
          </p:nvSpPr>
          <p:spPr bwMode="auto">
            <a:xfrm>
              <a:off x="3079" y="1847"/>
              <a:ext cx="722" cy="419"/>
            </a:xfrm>
            <a:custGeom>
              <a:avLst/>
              <a:gdLst>
                <a:gd name="G0" fmla="*/ 2 351 1"/>
                <a:gd name="G1" fmla="*/ G0 1 351"/>
                <a:gd name="G2" fmla="*/ 204 204 1"/>
                <a:gd name="G3" fmla="*/ G2 1 204"/>
                <a:gd name="G4" fmla="*/ 1 0 0"/>
                <a:gd name="G5" fmla="*/ G4 351 1"/>
                <a:gd name="G6" fmla="*/ G5 1 351"/>
                <a:gd name="G7" fmla="*/ 202 204 1"/>
                <a:gd name="G8" fmla="*/ G7 1 204"/>
                <a:gd name="G9" fmla="*/ 349 351 1"/>
                <a:gd name="G10" fmla="*/ G9 1 351"/>
                <a:gd name="G11" fmla="*/ 1 0 0"/>
                <a:gd name="G12" fmla="*/ G11 204 1"/>
                <a:gd name="G13" fmla="*/ G12 1 204"/>
                <a:gd name="G14" fmla="*/ 351 351 1"/>
                <a:gd name="G15" fmla="*/ G14 1 351"/>
                <a:gd name="G16" fmla="*/ 2 204 1"/>
                <a:gd name="G17" fmla="*/ G16 1 204"/>
                <a:gd name="G18" fmla="*/ 2 351 1"/>
                <a:gd name="G19" fmla="*/ G18 1 351"/>
                <a:gd name="G20" fmla="*/ 204 204 1"/>
                <a:gd name="G21" fmla="*/ G20 1 204"/>
                <a:gd name="G22" fmla="+- 351 0 0"/>
                <a:gd name="G23" fmla="+- 204 0 0"/>
                <a:gd name="T0" fmla="*/ 2 w 351"/>
                <a:gd name="T1" fmla="*/ 204 h 204"/>
                <a:gd name="T2" fmla="*/ 0 w 351"/>
                <a:gd name="T3" fmla="*/ 202 h 204"/>
                <a:gd name="T4" fmla="*/ 349 w 351"/>
                <a:gd name="T5" fmla="*/ 0 h 204"/>
                <a:gd name="T6" fmla="*/ 351 w 351"/>
                <a:gd name="T7" fmla="*/ 2 h 204"/>
                <a:gd name="T8" fmla="*/ 2 w 351"/>
                <a:gd name="T9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204">
                  <a:moveTo>
                    <a:pt x="2" y="204"/>
                  </a:moveTo>
                  <a:lnTo>
                    <a:pt x="0" y="202"/>
                  </a:lnTo>
                  <a:lnTo>
                    <a:pt x="349" y="0"/>
                  </a:lnTo>
                  <a:lnTo>
                    <a:pt x="351" y="2"/>
                  </a:lnTo>
                  <a:lnTo>
                    <a:pt x="2" y="20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7" name="Freeform 63"/>
            <p:cNvSpPr>
              <a:spLocks noChangeArrowheads="1"/>
            </p:cNvSpPr>
            <p:nvPr/>
          </p:nvSpPr>
          <p:spPr bwMode="auto">
            <a:xfrm>
              <a:off x="2238" y="2459"/>
              <a:ext cx="277" cy="551"/>
            </a:xfrm>
            <a:custGeom>
              <a:avLst/>
              <a:gdLst>
                <a:gd name="G0" fmla="*/ 133 135 1"/>
                <a:gd name="G1" fmla="*/ G0 1 135"/>
                <a:gd name="G2" fmla="*/ 268 268 1"/>
                <a:gd name="G3" fmla="*/ G2 1 268"/>
                <a:gd name="G4" fmla="*/ 1 0 0"/>
                <a:gd name="G5" fmla="*/ G4 135 1"/>
                <a:gd name="G6" fmla="*/ G5 1 135"/>
                <a:gd name="G7" fmla="*/ 2 268 1"/>
                <a:gd name="G8" fmla="*/ G7 1 268"/>
                <a:gd name="G9" fmla="*/ 2 135 1"/>
                <a:gd name="G10" fmla="*/ G9 1 135"/>
                <a:gd name="G11" fmla="*/ 1 0 0"/>
                <a:gd name="G12" fmla="*/ G11 268 1"/>
                <a:gd name="G13" fmla="*/ G12 1 268"/>
                <a:gd name="G14" fmla="*/ 135 135 1"/>
                <a:gd name="G15" fmla="*/ G14 1 135"/>
                <a:gd name="G16" fmla="*/ 268 268 1"/>
                <a:gd name="G17" fmla="*/ G16 1 268"/>
                <a:gd name="G18" fmla="*/ 133 135 1"/>
                <a:gd name="G19" fmla="*/ G18 1 135"/>
                <a:gd name="G20" fmla="*/ 268 268 1"/>
                <a:gd name="G21" fmla="*/ G20 1 268"/>
                <a:gd name="G22" fmla="+- 135 0 0"/>
                <a:gd name="G23" fmla="+- 268 0 0"/>
                <a:gd name="T0" fmla="*/ 133 w 135"/>
                <a:gd name="T1" fmla="*/ 268 h 268"/>
                <a:gd name="T2" fmla="*/ 0 w 135"/>
                <a:gd name="T3" fmla="*/ 2 h 268"/>
                <a:gd name="T4" fmla="*/ 2 w 135"/>
                <a:gd name="T5" fmla="*/ 0 h 268"/>
                <a:gd name="T6" fmla="*/ 135 w 135"/>
                <a:gd name="T7" fmla="*/ 268 h 268"/>
                <a:gd name="T8" fmla="*/ 133 w 135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68">
                  <a:moveTo>
                    <a:pt x="133" y="26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35" y="268"/>
                  </a:lnTo>
                  <a:lnTo>
                    <a:pt x="133" y="26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8" name="Freeform 64"/>
            <p:cNvSpPr>
              <a:spLocks noChangeArrowheads="1"/>
            </p:cNvSpPr>
            <p:nvPr/>
          </p:nvSpPr>
          <p:spPr bwMode="auto">
            <a:xfrm>
              <a:off x="2512" y="2605"/>
              <a:ext cx="160" cy="405"/>
            </a:xfrm>
            <a:custGeom>
              <a:avLst/>
              <a:gdLst>
                <a:gd name="G0" fmla="*/ 2 78 1"/>
                <a:gd name="G1" fmla="*/ G0 1 78"/>
                <a:gd name="G2" fmla="*/ 197 197 1"/>
                <a:gd name="G3" fmla="*/ G2 1 197"/>
                <a:gd name="G4" fmla="*/ 1 0 0"/>
                <a:gd name="G5" fmla="*/ G4 78 1"/>
                <a:gd name="G6" fmla="*/ G5 1 78"/>
                <a:gd name="G7" fmla="*/ 197 197 1"/>
                <a:gd name="G8" fmla="*/ G7 1 197"/>
                <a:gd name="G9" fmla="*/ 76 78 1"/>
                <a:gd name="G10" fmla="*/ G9 1 78"/>
                <a:gd name="G11" fmla="*/ 1 0 0"/>
                <a:gd name="G12" fmla="*/ G11 197 1"/>
                <a:gd name="G13" fmla="*/ G12 1 197"/>
                <a:gd name="G14" fmla="*/ 78 78 1"/>
                <a:gd name="G15" fmla="*/ G14 1 78"/>
                <a:gd name="G16" fmla="*/ 1 0 0"/>
                <a:gd name="G17" fmla="*/ G16 197 1"/>
                <a:gd name="G18" fmla="*/ G17 1 197"/>
                <a:gd name="G19" fmla="*/ 2 78 1"/>
                <a:gd name="G20" fmla="*/ G19 1 78"/>
                <a:gd name="G21" fmla="*/ 197 197 1"/>
                <a:gd name="G22" fmla="*/ G21 1 197"/>
                <a:gd name="G23" fmla="+- 78 0 0"/>
                <a:gd name="G24" fmla="+- 197 0 0"/>
                <a:gd name="T0" fmla="*/ 2 w 78"/>
                <a:gd name="T1" fmla="*/ 197 h 197"/>
                <a:gd name="T2" fmla="*/ 0 w 78"/>
                <a:gd name="T3" fmla="*/ 197 h 197"/>
                <a:gd name="T4" fmla="*/ 76 w 78"/>
                <a:gd name="T5" fmla="*/ 0 h 197"/>
                <a:gd name="T6" fmla="*/ 78 w 78"/>
                <a:gd name="T7" fmla="*/ 0 h 197"/>
                <a:gd name="T8" fmla="*/ 2 w 78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97">
                  <a:moveTo>
                    <a:pt x="2" y="197"/>
                  </a:moveTo>
                  <a:lnTo>
                    <a:pt x="0" y="197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2" y="1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09" name="Freeform 65"/>
            <p:cNvSpPr>
              <a:spLocks noChangeArrowheads="1"/>
            </p:cNvSpPr>
            <p:nvPr/>
          </p:nvSpPr>
          <p:spPr bwMode="auto">
            <a:xfrm>
              <a:off x="2516" y="2731"/>
              <a:ext cx="771" cy="283"/>
            </a:xfrm>
            <a:custGeom>
              <a:avLst/>
              <a:gdLst>
                <a:gd name="G0" fmla="*/ 375 375 1"/>
                <a:gd name="G1" fmla="*/ G0 1 375"/>
                <a:gd name="G2" fmla="*/ 3 138 1"/>
                <a:gd name="G3" fmla="*/ G2 1 138"/>
                <a:gd name="G4" fmla="*/ 1 0 0"/>
                <a:gd name="G5" fmla="*/ G4 375 1"/>
                <a:gd name="G6" fmla="*/ G5 1 375"/>
                <a:gd name="G7" fmla="*/ 138 138 1"/>
                <a:gd name="G8" fmla="*/ G7 1 138"/>
                <a:gd name="G9" fmla="*/ 1 0 0"/>
                <a:gd name="G10" fmla="*/ G9 375 1"/>
                <a:gd name="G11" fmla="*/ G10 1 375"/>
                <a:gd name="G12" fmla="*/ 133 138 1"/>
                <a:gd name="G13" fmla="*/ G12 1 138"/>
                <a:gd name="G14" fmla="*/ 375 375 1"/>
                <a:gd name="G15" fmla="*/ G14 1 375"/>
                <a:gd name="G16" fmla="*/ 1 0 0"/>
                <a:gd name="G17" fmla="*/ G16 138 1"/>
                <a:gd name="G18" fmla="*/ G17 1 138"/>
                <a:gd name="G19" fmla="*/ 375 375 1"/>
                <a:gd name="G20" fmla="*/ G19 1 375"/>
                <a:gd name="G21" fmla="*/ 3 138 1"/>
                <a:gd name="G22" fmla="*/ G21 1 138"/>
                <a:gd name="G23" fmla="+- 375 0 0"/>
                <a:gd name="G24" fmla="+- 138 0 0"/>
                <a:gd name="T0" fmla="*/ 375 w 375"/>
                <a:gd name="T1" fmla="*/ 3 h 138"/>
                <a:gd name="T2" fmla="*/ 0 w 375"/>
                <a:gd name="T3" fmla="*/ 138 h 138"/>
                <a:gd name="T4" fmla="*/ 0 w 375"/>
                <a:gd name="T5" fmla="*/ 133 h 138"/>
                <a:gd name="T6" fmla="*/ 375 w 375"/>
                <a:gd name="T7" fmla="*/ 0 h 138"/>
                <a:gd name="T8" fmla="*/ 375 w 375"/>
                <a:gd name="T9" fmla="*/ 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5" h="138">
                  <a:moveTo>
                    <a:pt x="375" y="3"/>
                  </a:moveTo>
                  <a:lnTo>
                    <a:pt x="0" y="138"/>
                  </a:lnTo>
                  <a:lnTo>
                    <a:pt x="0" y="133"/>
                  </a:lnTo>
                  <a:lnTo>
                    <a:pt x="375" y="0"/>
                  </a:lnTo>
                  <a:lnTo>
                    <a:pt x="375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0" name="Freeform 66"/>
            <p:cNvSpPr>
              <a:spLocks noChangeArrowheads="1"/>
            </p:cNvSpPr>
            <p:nvPr/>
          </p:nvSpPr>
          <p:spPr bwMode="auto">
            <a:xfrm>
              <a:off x="3079" y="2263"/>
              <a:ext cx="209" cy="473"/>
            </a:xfrm>
            <a:custGeom>
              <a:avLst/>
              <a:gdLst>
                <a:gd name="G0" fmla="*/ 102 102 1"/>
                <a:gd name="G1" fmla="*/ G0 1 102"/>
                <a:gd name="G2" fmla="*/ 230 230 1"/>
                <a:gd name="G3" fmla="*/ G2 1 230"/>
                <a:gd name="G4" fmla="*/ 100 102 1"/>
                <a:gd name="G5" fmla="*/ G4 1 102"/>
                <a:gd name="G6" fmla="*/ 230 230 1"/>
                <a:gd name="G7" fmla="*/ G6 1 230"/>
                <a:gd name="G8" fmla="*/ 1 0 0"/>
                <a:gd name="G9" fmla="*/ G8 102 1"/>
                <a:gd name="G10" fmla="*/ G9 1 102"/>
                <a:gd name="G11" fmla="*/ 2 230 1"/>
                <a:gd name="G12" fmla="*/ G11 1 230"/>
                <a:gd name="G13" fmla="*/ 2 102 1"/>
                <a:gd name="G14" fmla="*/ G13 1 102"/>
                <a:gd name="G15" fmla="*/ 1 0 0"/>
                <a:gd name="G16" fmla="*/ G15 230 1"/>
                <a:gd name="G17" fmla="*/ G16 1 230"/>
                <a:gd name="G18" fmla="*/ 102 102 1"/>
                <a:gd name="G19" fmla="*/ G18 1 102"/>
                <a:gd name="G20" fmla="*/ 230 230 1"/>
                <a:gd name="G21" fmla="*/ G20 1 230"/>
                <a:gd name="G22" fmla="+- 102 0 0"/>
                <a:gd name="G23" fmla="+- 230 0 0"/>
                <a:gd name="T0" fmla="*/ 102 w 102"/>
                <a:gd name="T1" fmla="*/ 230 h 230"/>
                <a:gd name="T2" fmla="*/ 100 w 102"/>
                <a:gd name="T3" fmla="*/ 230 h 230"/>
                <a:gd name="T4" fmla="*/ 0 w 102"/>
                <a:gd name="T5" fmla="*/ 2 h 230"/>
                <a:gd name="T6" fmla="*/ 2 w 102"/>
                <a:gd name="T7" fmla="*/ 0 h 230"/>
                <a:gd name="T8" fmla="*/ 102 w 102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30">
                  <a:moveTo>
                    <a:pt x="102" y="230"/>
                  </a:moveTo>
                  <a:lnTo>
                    <a:pt x="100" y="230"/>
                  </a:lnTo>
                  <a:lnTo>
                    <a:pt x="0" y="2"/>
                  </a:lnTo>
                  <a:lnTo>
                    <a:pt x="2" y="0"/>
                  </a:lnTo>
                  <a:lnTo>
                    <a:pt x="10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1" name="Freeform 67"/>
            <p:cNvSpPr>
              <a:spLocks noChangeArrowheads="1"/>
            </p:cNvSpPr>
            <p:nvPr/>
          </p:nvSpPr>
          <p:spPr bwMode="auto">
            <a:xfrm>
              <a:off x="3285" y="1847"/>
              <a:ext cx="516" cy="889"/>
            </a:xfrm>
            <a:custGeom>
              <a:avLst/>
              <a:gdLst>
                <a:gd name="G0" fmla="*/ 2 251 1"/>
                <a:gd name="G1" fmla="*/ G0 1 251"/>
                <a:gd name="G2" fmla="*/ 432 432 1"/>
                <a:gd name="G3" fmla="*/ G2 1 432"/>
                <a:gd name="G4" fmla="*/ 1 0 0"/>
                <a:gd name="G5" fmla="*/ G4 251 1"/>
                <a:gd name="G6" fmla="*/ G5 1 251"/>
                <a:gd name="G7" fmla="*/ 432 432 1"/>
                <a:gd name="G8" fmla="*/ G7 1 432"/>
                <a:gd name="G9" fmla="*/ 249 251 1"/>
                <a:gd name="G10" fmla="*/ G9 1 251"/>
                <a:gd name="G11" fmla="*/ 1 0 0"/>
                <a:gd name="G12" fmla="*/ G11 432 1"/>
                <a:gd name="G13" fmla="*/ G12 1 432"/>
                <a:gd name="G14" fmla="*/ 251 251 1"/>
                <a:gd name="G15" fmla="*/ G14 1 251"/>
                <a:gd name="G16" fmla="*/ 2 432 1"/>
                <a:gd name="G17" fmla="*/ G16 1 432"/>
                <a:gd name="G18" fmla="*/ 2 251 1"/>
                <a:gd name="G19" fmla="*/ G18 1 251"/>
                <a:gd name="G20" fmla="*/ 432 432 1"/>
                <a:gd name="G21" fmla="*/ G20 1 432"/>
                <a:gd name="G22" fmla="+- 251 0 0"/>
                <a:gd name="G23" fmla="+- 432 0 0"/>
                <a:gd name="T0" fmla="*/ 2 w 251"/>
                <a:gd name="T1" fmla="*/ 432 h 432"/>
                <a:gd name="T2" fmla="*/ 0 w 251"/>
                <a:gd name="T3" fmla="*/ 432 h 432"/>
                <a:gd name="T4" fmla="*/ 249 w 251"/>
                <a:gd name="T5" fmla="*/ 0 h 432"/>
                <a:gd name="T6" fmla="*/ 251 w 251"/>
                <a:gd name="T7" fmla="*/ 2 h 432"/>
                <a:gd name="T8" fmla="*/ 2 w 251"/>
                <a:gd name="T9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432">
                  <a:moveTo>
                    <a:pt x="2" y="432"/>
                  </a:moveTo>
                  <a:lnTo>
                    <a:pt x="0" y="432"/>
                  </a:lnTo>
                  <a:lnTo>
                    <a:pt x="249" y="0"/>
                  </a:lnTo>
                  <a:lnTo>
                    <a:pt x="251" y="2"/>
                  </a:lnTo>
                  <a:lnTo>
                    <a:pt x="2" y="43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2" name="Freeform 68"/>
            <p:cNvSpPr>
              <a:spLocks noChangeArrowheads="1"/>
            </p:cNvSpPr>
            <p:nvPr/>
          </p:nvSpPr>
          <p:spPr bwMode="auto">
            <a:xfrm>
              <a:off x="3798" y="1847"/>
              <a:ext cx="223" cy="283"/>
            </a:xfrm>
            <a:custGeom>
              <a:avLst/>
              <a:gdLst>
                <a:gd name="G0" fmla="*/ 107 109 1"/>
                <a:gd name="G1" fmla="*/ G0 1 109"/>
                <a:gd name="G2" fmla="*/ 138 138 1"/>
                <a:gd name="G3" fmla="*/ G2 1 138"/>
                <a:gd name="G4" fmla="*/ 1 0 0"/>
                <a:gd name="G5" fmla="*/ G4 109 1"/>
                <a:gd name="G6" fmla="*/ G5 1 109"/>
                <a:gd name="G7" fmla="*/ 2 138 1"/>
                <a:gd name="G8" fmla="*/ G7 1 138"/>
                <a:gd name="G9" fmla="*/ 2 109 1"/>
                <a:gd name="G10" fmla="*/ G9 1 109"/>
                <a:gd name="G11" fmla="*/ 1 0 0"/>
                <a:gd name="G12" fmla="*/ G11 138 1"/>
                <a:gd name="G13" fmla="*/ G12 1 138"/>
                <a:gd name="G14" fmla="*/ 109 109 1"/>
                <a:gd name="G15" fmla="*/ G14 1 109"/>
                <a:gd name="G16" fmla="*/ 135 138 1"/>
                <a:gd name="G17" fmla="*/ G16 1 138"/>
                <a:gd name="G18" fmla="*/ 107 109 1"/>
                <a:gd name="G19" fmla="*/ G18 1 109"/>
                <a:gd name="G20" fmla="*/ 138 138 1"/>
                <a:gd name="G21" fmla="*/ G20 1 138"/>
                <a:gd name="G22" fmla="+- 109 0 0"/>
                <a:gd name="G23" fmla="+- 138 0 0"/>
                <a:gd name="T0" fmla="*/ 107 w 109"/>
                <a:gd name="T1" fmla="*/ 138 h 138"/>
                <a:gd name="T2" fmla="*/ 0 w 109"/>
                <a:gd name="T3" fmla="*/ 2 h 138"/>
                <a:gd name="T4" fmla="*/ 2 w 109"/>
                <a:gd name="T5" fmla="*/ 0 h 138"/>
                <a:gd name="T6" fmla="*/ 109 w 109"/>
                <a:gd name="T7" fmla="*/ 135 h 138"/>
                <a:gd name="T8" fmla="*/ 107 w 109"/>
                <a:gd name="T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38">
                  <a:moveTo>
                    <a:pt x="107" y="13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109" y="135"/>
                  </a:lnTo>
                  <a:lnTo>
                    <a:pt x="107" y="13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3" name="Freeform 69"/>
            <p:cNvSpPr>
              <a:spLocks noChangeArrowheads="1"/>
            </p:cNvSpPr>
            <p:nvPr/>
          </p:nvSpPr>
          <p:spPr bwMode="auto">
            <a:xfrm>
              <a:off x="3285" y="2737"/>
              <a:ext cx="131" cy="586"/>
            </a:xfrm>
            <a:custGeom>
              <a:avLst/>
              <a:gdLst>
                <a:gd name="G0" fmla="*/ 64 64 1"/>
                <a:gd name="G1" fmla="*/ G0 1 64"/>
                <a:gd name="G2" fmla="*/ 282 285 1"/>
                <a:gd name="G3" fmla="*/ G2 1 285"/>
                <a:gd name="G4" fmla="*/ 61 64 1"/>
                <a:gd name="G5" fmla="*/ G4 1 64"/>
                <a:gd name="G6" fmla="*/ 285 285 1"/>
                <a:gd name="G7" fmla="*/ G6 1 285"/>
                <a:gd name="G8" fmla="*/ 1 0 0"/>
                <a:gd name="G9" fmla="*/ G8 64 1"/>
                <a:gd name="G10" fmla="*/ G9 1 64"/>
                <a:gd name="G11" fmla="*/ 1 0 0"/>
                <a:gd name="G12" fmla="*/ G11 285 1"/>
                <a:gd name="G13" fmla="*/ G12 1 285"/>
                <a:gd name="G14" fmla="*/ 2 64 1"/>
                <a:gd name="G15" fmla="*/ G14 1 64"/>
                <a:gd name="G16" fmla="*/ 1 0 0"/>
                <a:gd name="G17" fmla="*/ G16 285 1"/>
                <a:gd name="G18" fmla="*/ G17 1 285"/>
                <a:gd name="G19" fmla="*/ 64 64 1"/>
                <a:gd name="G20" fmla="*/ G19 1 64"/>
                <a:gd name="G21" fmla="*/ 282 285 1"/>
                <a:gd name="G22" fmla="*/ G21 1 285"/>
                <a:gd name="G23" fmla="+- 64 0 0"/>
                <a:gd name="G24" fmla="+- 285 0 0"/>
                <a:gd name="T0" fmla="*/ 64 w 64"/>
                <a:gd name="T1" fmla="*/ 282 h 285"/>
                <a:gd name="T2" fmla="*/ 61 w 64"/>
                <a:gd name="T3" fmla="*/ 285 h 285"/>
                <a:gd name="T4" fmla="*/ 0 w 64"/>
                <a:gd name="T5" fmla="*/ 0 h 285"/>
                <a:gd name="T6" fmla="*/ 2 w 64"/>
                <a:gd name="T7" fmla="*/ 0 h 285"/>
                <a:gd name="T8" fmla="*/ 64 w 64"/>
                <a:gd name="T9" fmla="*/ 282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85">
                  <a:moveTo>
                    <a:pt x="64" y="282"/>
                  </a:moveTo>
                  <a:lnTo>
                    <a:pt x="61" y="285"/>
                  </a:lnTo>
                  <a:lnTo>
                    <a:pt x="0" y="0"/>
                  </a:lnTo>
                  <a:lnTo>
                    <a:pt x="2" y="0"/>
                  </a:lnTo>
                  <a:lnTo>
                    <a:pt x="64" y="28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4" name="Freeform 70"/>
            <p:cNvSpPr>
              <a:spLocks noChangeArrowheads="1"/>
            </p:cNvSpPr>
            <p:nvPr/>
          </p:nvSpPr>
          <p:spPr bwMode="auto">
            <a:xfrm>
              <a:off x="2570" y="3193"/>
              <a:ext cx="572" cy="473"/>
            </a:xfrm>
            <a:custGeom>
              <a:avLst/>
              <a:gdLst>
                <a:gd name="G0" fmla="*/ 2 278 1"/>
                <a:gd name="G1" fmla="*/ G0 1 278"/>
                <a:gd name="G2" fmla="*/ 230 230 1"/>
                <a:gd name="G3" fmla="*/ G2 1 230"/>
                <a:gd name="G4" fmla="*/ 1 0 0"/>
                <a:gd name="G5" fmla="*/ G4 278 1"/>
                <a:gd name="G6" fmla="*/ G5 1 278"/>
                <a:gd name="G7" fmla="*/ 230 230 1"/>
                <a:gd name="G8" fmla="*/ G7 1 230"/>
                <a:gd name="G9" fmla="*/ 275 278 1"/>
                <a:gd name="G10" fmla="*/ G9 1 278"/>
                <a:gd name="G11" fmla="*/ 1 0 0"/>
                <a:gd name="G12" fmla="*/ G11 230 1"/>
                <a:gd name="G13" fmla="*/ G12 1 230"/>
                <a:gd name="G14" fmla="*/ 278 278 1"/>
                <a:gd name="G15" fmla="*/ G14 1 278"/>
                <a:gd name="G16" fmla="*/ 2 230 1"/>
                <a:gd name="G17" fmla="*/ G16 1 230"/>
                <a:gd name="G18" fmla="*/ 2 278 1"/>
                <a:gd name="G19" fmla="*/ G18 1 278"/>
                <a:gd name="G20" fmla="*/ 230 230 1"/>
                <a:gd name="G21" fmla="*/ G20 1 230"/>
                <a:gd name="G22" fmla="+- 278 0 0"/>
                <a:gd name="G23" fmla="+- 230 0 0"/>
                <a:gd name="T0" fmla="*/ 2 w 278"/>
                <a:gd name="T1" fmla="*/ 230 h 230"/>
                <a:gd name="T2" fmla="*/ 0 w 278"/>
                <a:gd name="T3" fmla="*/ 230 h 230"/>
                <a:gd name="T4" fmla="*/ 275 w 278"/>
                <a:gd name="T5" fmla="*/ 0 h 230"/>
                <a:gd name="T6" fmla="*/ 278 w 278"/>
                <a:gd name="T7" fmla="*/ 2 h 230"/>
                <a:gd name="T8" fmla="*/ 2 w 278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30">
                  <a:moveTo>
                    <a:pt x="2" y="230"/>
                  </a:moveTo>
                  <a:lnTo>
                    <a:pt x="0" y="23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5" name="Freeform 71"/>
            <p:cNvSpPr>
              <a:spLocks noChangeArrowheads="1"/>
            </p:cNvSpPr>
            <p:nvPr/>
          </p:nvSpPr>
          <p:spPr bwMode="auto">
            <a:xfrm>
              <a:off x="2527" y="3036"/>
              <a:ext cx="615" cy="160"/>
            </a:xfrm>
            <a:custGeom>
              <a:avLst/>
              <a:gdLst>
                <a:gd name="G0" fmla="*/ 296 299 1"/>
                <a:gd name="G1" fmla="*/ G0 1 299"/>
                <a:gd name="G2" fmla="*/ 78 78 1"/>
                <a:gd name="G3" fmla="*/ G2 1 78"/>
                <a:gd name="G4" fmla="*/ 1 0 0"/>
                <a:gd name="G5" fmla="*/ G4 299 1"/>
                <a:gd name="G6" fmla="*/ G5 1 299"/>
                <a:gd name="G7" fmla="*/ 2 78 1"/>
                <a:gd name="G8" fmla="*/ G7 1 78"/>
                <a:gd name="G9" fmla="*/ 2 299 1"/>
                <a:gd name="G10" fmla="*/ G9 1 299"/>
                <a:gd name="G11" fmla="*/ 1 0 0"/>
                <a:gd name="G12" fmla="*/ G11 78 1"/>
                <a:gd name="G13" fmla="*/ G12 1 78"/>
                <a:gd name="G14" fmla="*/ 299 299 1"/>
                <a:gd name="G15" fmla="*/ G14 1 299"/>
                <a:gd name="G16" fmla="*/ 76 78 1"/>
                <a:gd name="G17" fmla="*/ G16 1 78"/>
                <a:gd name="G18" fmla="*/ 296 299 1"/>
                <a:gd name="G19" fmla="*/ G18 1 299"/>
                <a:gd name="G20" fmla="*/ 78 78 1"/>
                <a:gd name="G21" fmla="*/ G20 1 78"/>
                <a:gd name="G22" fmla="+- 299 0 0"/>
                <a:gd name="G23" fmla="+- 78 0 0"/>
                <a:gd name="T0" fmla="*/ 296 w 299"/>
                <a:gd name="T1" fmla="*/ 78 h 78"/>
                <a:gd name="T2" fmla="*/ 0 w 299"/>
                <a:gd name="T3" fmla="*/ 2 h 78"/>
                <a:gd name="T4" fmla="*/ 2 w 299"/>
                <a:gd name="T5" fmla="*/ 0 h 78"/>
                <a:gd name="T6" fmla="*/ 299 w 299"/>
                <a:gd name="T7" fmla="*/ 76 h 78"/>
                <a:gd name="T8" fmla="*/ 296 w 299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78">
                  <a:moveTo>
                    <a:pt x="296" y="78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99" y="76"/>
                  </a:lnTo>
                  <a:lnTo>
                    <a:pt x="296" y="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6" name="Freeform 72"/>
            <p:cNvSpPr>
              <a:spLocks noChangeArrowheads="1"/>
            </p:cNvSpPr>
            <p:nvPr/>
          </p:nvSpPr>
          <p:spPr bwMode="auto">
            <a:xfrm>
              <a:off x="2512" y="3011"/>
              <a:ext cx="77" cy="648"/>
            </a:xfrm>
            <a:custGeom>
              <a:avLst/>
              <a:gdLst>
                <a:gd name="G0" fmla="*/ 38 38 1"/>
                <a:gd name="G1" fmla="*/ G0 1 38"/>
                <a:gd name="G2" fmla="*/ 315 315 1"/>
                <a:gd name="G3" fmla="*/ G2 1 315"/>
                <a:gd name="G4" fmla="*/ 35 38 1"/>
                <a:gd name="G5" fmla="*/ G4 1 38"/>
                <a:gd name="G6" fmla="*/ 315 315 1"/>
                <a:gd name="G7" fmla="*/ G6 1 315"/>
                <a:gd name="G8" fmla="*/ 1 0 0"/>
                <a:gd name="G9" fmla="*/ G8 38 1"/>
                <a:gd name="G10" fmla="*/ G9 1 38"/>
                <a:gd name="G11" fmla="*/ 1 0 0"/>
                <a:gd name="G12" fmla="*/ G11 315 1"/>
                <a:gd name="G13" fmla="*/ G12 1 315"/>
                <a:gd name="G14" fmla="*/ 4 38 1"/>
                <a:gd name="G15" fmla="*/ G14 1 38"/>
                <a:gd name="G16" fmla="*/ 1 0 0"/>
                <a:gd name="G17" fmla="*/ G16 315 1"/>
                <a:gd name="G18" fmla="*/ G17 1 315"/>
                <a:gd name="G19" fmla="*/ 38 38 1"/>
                <a:gd name="G20" fmla="*/ G19 1 38"/>
                <a:gd name="G21" fmla="*/ 315 315 1"/>
                <a:gd name="G22" fmla="*/ G21 1 315"/>
                <a:gd name="G23" fmla="+- 38 0 0"/>
                <a:gd name="G24" fmla="+- 315 0 0"/>
                <a:gd name="T0" fmla="*/ 38 w 38"/>
                <a:gd name="T1" fmla="*/ 315 h 315"/>
                <a:gd name="T2" fmla="*/ 35 w 38"/>
                <a:gd name="T3" fmla="*/ 315 h 315"/>
                <a:gd name="T4" fmla="*/ 0 w 38"/>
                <a:gd name="T5" fmla="*/ 0 h 315"/>
                <a:gd name="T6" fmla="*/ 4 w 38"/>
                <a:gd name="T7" fmla="*/ 0 h 315"/>
                <a:gd name="T8" fmla="*/ 38 w 38"/>
                <a:gd name="T9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15">
                  <a:moveTo>
                    <a:pt x="38" y="315"/>
                  </a:moveTo>
                  <a:lnTo>
                    <a:pt x="35" y="315"/>
                  </a:lnTo>
                  <a:lnTo>
                    <a:pt x="0" y="0"/>
                  </a:lnTo>
                  <a:lnTo>
                    <a:pt x="4" y="0"/>
                  </a:lnTo>
                  <a:lnTo>
                    <a:pt x="38" y="31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7" name="Freeform 73"/>
            <p:cNvSpPr>
              <a:spLocks noChangeArrowheads="1"/>
            </p:cNvSpPr>
            <p:nvPr/>
          </p:nvSpPr>
          <p:spPr bwMode="auto">
            <a:xfrm>
              <a:off x="1915" y="3036"/>
              <a:ext cx="615" cy="473"/>
            </a:xfrm>
            <a:custGeom>
              <a:avLst/>
              <a:gdLst>
                <a:gd name="G0" fmla="*/ 2 299 1"/>
                <a:gd name="G1" fmla="*/ G0 1 299"/>
                <a:gd name="G2" fmla="*/ 230 230 1"/>
                <a:gd name="G3" fmla="*/ G2 1 230"/>
                <a:gd name="G4" fmla="*/ 1 0 0"/>
                <a:gd name="G5" fmla="*/ G4 299 1"/>
                <a:gd name="G6" fmla="*/ G5 1 299"/>
                <a:gd name="G7" fmla="*/ 227 230 1"/>
                <a:gd name="G8" fmla="*/ G7 1 230"/>
                <a:gd name="G9" fmla="*/ 297 299 1"/>
                <a:gd name="G10" fmla="*/ G9 1 299"/>
                <a:gd name="G11" fmla="*/ 1 0 0"/>
                <a:gd name="G12" fmla="*/ G11 230 1"/>
                <a:gd name="G13" fmla="*/ G12 1 230"/>
                <a:gd name="G14" fmla="*/ 299 299 1"/>
                <a:gd name="G15" fmla="*/ G14 1 299"/>
                <a:gd name="G16" fmla="*/ 2 230 1"/>
                <a:gd name="G17" fmla="*/ G16 1 230"/>
                <a:gd name="G18" fmla="*/ 2 299 1"/>
                <a:gd name="G19" fmla="*/ G18 1 299"/>
                <a:gd name="G20" fmla="*/ 230 230 1"/>
                <a:gd name="G21" fmla="*/ G20 1 230"/>
                <a:gd name="G22" fmla="+- 299 0 0"/>
                <a:gd name="G23" fmla="+- 230 0 0"/>
                <a:gd name="T0" fmla="*/ 2 w 299"/>
                <a:gd name="T1" fmla="*/ 230 h 230"/>
                <a:gd name="T2" fmla="*/ 0 w 299"/>
                <a:gd name="T3" fmla="*/ 227 h 230"/>
                <a:gd name="T4" fmla="*/ 297 w 299"/>
                <a:gd name="T5" fmla="*/ 0 h 230"/>
                <a:gd name="T6" fmla="*/ 299 w 299"/>
                <a:gd name="T7" fmla="*/ 2 h 230"/>
                <a:gd name="T8" fmla="*/ 2 w 299"/>
                <a:gd name="T9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30">
                  <a:moveTo>
                    <a:pt x="2" y="230"/>
                  </a:moveTo>
                  <a:lnTo>
                    <a:pt x="0" y="227"/>
                  </a:lnTo>
                  <a:lnTo>
                    <a:pt x="297" y="0"/>
                  </a:lnTo>
                  <a:lnTo>
                    <a:pt x="299" y="2"/>
                  </a:lnTo>
                  <a:lnTo>
                    <a:pt x="2" y="2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8" name="Freeform 74"/>
            <p:cNvSpPr>
              <a:spLocks noChangeArrowheads="1"/>
            </p:cNvSpPr>
            <p:nvPr/>
          </p:nvSpPr>
          <p:spPr bwMode="auto">
            <a:xfrm>
              <a:off x="1556" y="2449"/>
              <a:ext cx="681" cy="13"/>
            </a:xfrm>
            <a:custGeom>
              <a:avLst/>
              <a:gdLst>
                <a:gd name="G0" fmla="*/ 331 331 1"/>
                <a:gd name="G1" fmla="*/ G0 1 331"/>
                <a:gd name="G2" fmla="*/ 7 7 1"/>
                <a:gd name="G3" fmla="*/ G2 1 7"/>
                <a:gd name="G4" fmla="*/ 1 0 0"/>
                <a:gd name="G5" fmla="*/ G4 331 1"/>
                <a:gd name="G6" fmla="*/ G5 1 331"/>
                <a:gd name="G7" fmla="*/ 2 7 1"/>
                <a:gd name="G8" fmla="*/ G7 1 7"/>
                <a:gd name="G9" fmla="*/ 1 0 0"/>
                <a:gd name="G10" fmla="*/ G9 331 1"/>
                <a:gd name="G11" fmla="*/ G10 1 331"/>
                <a:gd name="G12" fmla="*/ 1 0 0"/>
                <a:gd name="G13" fmla="*/ G12 7 1"/>
                <a:gd name="G14" fmla="*/ G13 1 7"/>
                <a:gd name="G15" fmla="*/ 331 331 1"/>
                <a:gd name="G16" fmla="*/ G15 1 331"/>
                <a:gd name="G17" fmla="*/ 5 7 1"/>
                <a:gd name="G18" fmla="*/ G17 1 7"/>
                <a:gd name="G19" fmla="*/ 331 331 1"/>
                <a:gd name="G20" fmla="*/ G19 1 331"/>
                <a:gd name="G21" fmla="*/ 7 7 1"/>
                <a:gd name="G22" fmla="*/ G21 1 7"/>
                <a:gd name="G23" fmla="+- 331 0 0"/>
                <a:gd name="G24" fmla="+- 7 0 0"/>
                <a:gd name="T0" fmla="*/ 331 w 331"/>
                <a:gd name="T1" fmla="*/ 7 h 7"/>
                <a:gd name="T2" fmla="*/ 0 w 331"/>
                <a:gd name="T3" fmla="*/ 2 h 7"/>
                <a:gd name="T4" fmla="*/ 0 w 331"/>
                <a:gd name="T5" fmla="*/ 0 h 7"/>
                <a:gd name="T6" fmla="*/ 331 w 331"/>
                <a:gd name="T7" fmla="*/ 5 h 7"/>
                <a:gd name="T8" fmla="*/ 331 w 331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7">
                  <a:moveTo>
                    <a:pt x="331" y="7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31" y="5"/>
                  </a:lnTo>
                  <a:lnTo>
                    <a:pt x="331" y="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19" name="Freeform 75"/>
            <p:cNvSpPr>
              <a:spLocks noChangeArrowheads="1"/>
            </p:cNvSpPr>
            <p:nvPr/>
          </p:nvSpPr>
          <p:spPr bwMode="auto">
            <a:xfrm>
              <a:off x="1734" y="2459"/>
              <a:ext cx="508" cy="555"/>
            </a:xfrm>
            <a:custGeom>
              <a:avLst/>
              <a:gdLst>
                <a:gd name="G0" fmla="*/ 1 0 0"/>
                <a:gd name="G1" fmla="*/ G0 247 1"/>
                <a:gd name="G2" fmla="*/ G1 1 247"/>
                <a:gd name="G3" fmla="*/ 270 270 1"/>
                <a:gd name="G4" fmla="*/ G3 1 270"/>
                <a:gd name="G5" fmla="*/ 1 0 0"/>
                <a:gd name="G6" fmla="*/ G5 247 1"/>
                <a:gd name="G7" fmla="*/ G6 1 247"/>
                <a:gd name="G8" fmla="*/ 268 270 1"/>
                <a:gd name="G9" fmla="*/ G8 1 270"/>
                <a:gd name="G10" fmla="*/ 245 247 1"/>
                <a:gd name="G11" fmla="*/ G10 1 247"/>
                <a:gd name="G12" fmla="*/ 1 0 0"/>
                <a:gd name="G13" fmla="*/ G12 270 1"/>
                <a:gd name="G14" fmla="*/ G13 1 270"/>
                <a:gd name="G15" fmla="*/ 247 247 1"/>
                <a:gd name="G16" fmla="*/ G15 1 247"/>
                <a:gd name="G17" fmla="*/ 2 270 1"/>
                <a:gd name="G18" fmla="*/ G17 1 270"/>
                <a:gd name="G19" fmla="*/ 1 0 0"/>
                <a:gd name="G20" fmla="*/ G19 247 1"/>
                <a:gd name="G21" fmla="*/ G20 1 247"/>
                <a:gd name="G22" fmla="*/ 270 270 1"/>
                <a:gd name="G23" fmla="*/ G22 1 270"/>
                <a:gd name="G24" fmla="+- 247 0 0"/>
                <a:gd name="G25" fmla="+- 270 0 0"/>
                <a:gd name="T0" fmla="*/ 0 w 247"/>
                <a:gd name="T1" fmla="*/ 270 h 270"/>
                <a:gd name="T2" fmla="*/ 0 w 247"/>
                <a:gd name="T3" fmla="*/ 268 h 270"/>
                <a:gd name="T4" fmla="*/ 245 w 247"/>
                <a:gd name="T5" fmla="*/ 0 h 270"/>
                <a:gd name="T6" fmla="*/ 247 w 247"/>
                <a:gd name="T7" fmla="*/ 2 h 270"/>
                <a:gd name="T8" fmla="*/ 0 w 247"/>
                <a:gd name="T9" fmla="*/ 27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70">
                  <a:moveTo>
                    <a:pt x="0" y="270"/>
                  </a:moveTo>
                  <a:lnTo>
                    <a:pt x="0" y="268"/>
                  </a:lnTo>
                  <a:lnTo>
                    <a:pt x="245" y="0"/>
                  </a:lnTo>
                  <a:lnTo>
                    <a:pt x="247" y="2"/>
                  </a:lnTo>
                  <a:lnTo>
                    <a:pt x="0" y="27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0" name="Freeform 76"/>
            <p:cNvSpPr>
              <a:spLocks noChangeArrowheads="1"/>
            </p:cNvSpPr>
            <p:nvPr/>
          </p:nvSpPr>
          <p:spPr bwMode="auto">
            <a:xfrm>
              <a:off x="1043" y="2200"/>
              <a:ext cx="685" cy="864"/>
            </a:xfrm>
            <a:custGeom>
              <a:avLst/>
              <a:gdLst>
                <a:gd name="G0" fmla="*/ 330 333 1"/>
                <a:gd name="G1" fmla="*/ G0 1 333"/>
                <a:gd name="G2" fmla="*/ 420 420 1"/>
                <a:gd name="G3" fmla="*/ G2 1 420"/>
                <a:gd name="G4" fmla="*/ 1 0 0"/>
                <a:gd name="G5" fmla="*/ G4 333 1"/>
                <a:gd name="G6" fmla="*/ G5 1 333"/>
                <a:gd name="G7" fmla="*/ 2 420 1"/>
                <a:gd name="G8" fmla="*/ G7 1 420"/>
                <a:gd name="G9" fmla="*/ 2 333 1"/>
                <a:gd name="G10" fmla="*/ G9 1 333"/>
                <a:gd name="G11" fmla="*/ 1 0 0"/>
                <a:gd name="G12" fmla="*/ G11 420 1"/>
                <a:gd name="G13" fmla="*/ G12 1 420"/>
                <a:gd name="G14" fmla="*/ 333 333 1"/>
                <a:gd name="G15" fmla="*/ G14 1 333"/>
                <a:gd name="G16" fmla="*/ 417 420 1"/>
                <a:gd name="G17" fmla="*/ G16 1 420"/>
                <a:gd name="G18" fmla="*/ 330 333 1"/>
                <a:gd name="G19" fmla="*/ G18 1 333"/>
                <a:gd name="G20" fmla="*/ 420 420 1"/>
                <a:gd name="G21" fmla="*/ G20 1 420"/>
                <a:gd name="G22" fmla="+- 333 0 0"/>
                <a:gd name="G23" fmla="+- 420 0 0"/>
                <a:gd name="T0" fmla="*/ 330 w 333"/>
                <a:gd name="T1" fmla="*/ 420 h 420"/>
                <a:gd name="T2" fmla="*/ 0 w 333"/>
                <a:gd name="T3" fmla="*/ 2 h 420"/>
                <a:gd name="T4" fmla="*/ 2 w 333"/>
                <a:gd name="T5" fmla="*/ 0 h 420"/>
                <a:gd name="T6" fmla="*/ 333 w 333"/>
                <a:gd name="T7" fmla="*/ 417 h 420"/>
                <a:gd name="T8" fmla="*/ 330 w 333"/>
                <a:gd name="T9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420">
                  <a:moveTo>
                    <a:pt x="330" y="420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333" y="417"/>
                  </a:lnTo>
                  <a:lnTo>
                    <a:pt x="330" y="42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1" name="Freeform 77"/>
            <p:cNvSpPr>
              <a:spLocks noChangeArrowheads="1"/>
            </p:cNvSpPr>
            <p:nvPr/>
          </p:nvSpPr>
          <p:spPr bwMode="auto">
            <a:xfrm>
              <a:off x="2972" y="811"/>
              <a:ext cx="493" cy="203"/>
            </a:xfrm>
            <a:custGeom>
              <a:avLst/>
              <a:gdLst>
                <a:gd name="G0" fmla="*/ 237 240 1"/>
                <a:gd name="G1" fmla="*/ G0 1 240"/>
                <a:gd name="G2" fmla="*/ 99 99 1"/>
                <a:gd name="G3" fmla="*/ G2 1 99"/>
                <a:gd name="G4" fmla="*/ 1 0 0"/>
                <a:gd name="G5" fmla="*/ G4 240 1"/>
                <a:gd name="G6" fmla="*/ G5 1 240"/>
                <a:gd name="G7" fmla="*/ 2 99 1"/>
                <a:gd name="G8" fmla="*/ G7 1 99"/>
                <a:gd name="G9" fmla="*/ 1 0 0"/>
                <a:gd name="G10" fmla="*/ G9 240 1"/>
                <a:gd name="G11" fmla="*/ G10 1 240"/>
                <a:gd name="G12" fmla="*/ 1 0 0"/>
                <a:gd name="G13" fmla="*/ G12 99 1"/>
                <a:gd name="G14" fmla="*/ G13 1 99"/>
                <a:gd name="G15" fmla="*/ 240 240 1"/>
                <a:gd name="G16" fmla="*/ G15 1 240"/>
                <a:gd name="G17" fmla="*/ 97 99 1"/>
                <a:gd name="G18" fmla="*/ G17 1 99"/>
                <a:gd name="G19" fmla="*/ 237 240 1"/>
                <a:gd name="G20" fmla="*/ G19 1 240"/>
                <a:gd name="G21" fmla="*/ 99 99 1"/>
                <a:gd name="G22" fmla="*/ G21 1 99"/>
                <a:gd name="G23" fmla="+- 240 0 0"/>
                <a:gd name="G24" fmla="+- 99 0 0"/>
                <a:gd name="T0" fmla="*/ 237 w 240"/>
                <a:gd name="T1" fmla="*/ 99 h 99"/>
                <a:gd name="T2" fmla="*/ 0 w 240"/>
                <a:gd name="T3" fmla="*/ 2 h 99"/>
                <a:gd name="T4" fmla="*/ 0 w 240"/>
                <a:gd name="T5" fmla="*/ 0 h 99"/>
                <a:gd name="T6" fmla="*/ 240 w 240"/>
                <a:gd name="T7" fmla="*/ 97 h 99"/>
                <a:gd name="T8" fmla="*/ 237 w 240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99">
                  <a:moveTo>
                    <a:pt x="237" y="9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40" y="97"/>
                  </a:lnTo>
                  <a:lnTo>
                    <a:pt x="237" y="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2" name="Freeform 78"/>
            <p:cNvSpPr>
              <a:spLocks noChangeArrowheads="1"/>
            </p:cNvSpPr>
            <p:nvPr/>
          </p:nvSpPr>
          <p:spPr bwMode="auto">
            <a:xfrm>
              <a:off x="1435" y="1001"/>
              <a:ext cx="230" cy="817"/>
            </a:xfrm>
            <a:custGeom>
              <a:avLst/>
              <a:gdLst>
                <a:gd name="G0" fmla="*/ 2 112 1"/>
                <a:gd name="G1" fmla="*/ G0 1 112"/>
                <a:gd name="G2" fmla="*/ 397 397 1"/>
                <a:gd name="G3" fmla="*/ G2 1 397"/>
                <a:gd name="G4" fmla="*/ 1 0 0"/>
                <a:gd name="G5" fmla="*/ G4 112 1"/>
                <a:gd name="G6" fmla="*/ G5 1 112"/>
                <a:gd name="G7" fmla="*/ 397 397 1"/>
                <a:gd name="G8" fmla="*/ G7 1 397"/>
                <a:gd name="G9" fmla="*/ 109 112 1"/>
                <a:gd name="G10" fmla="*/ G9 1 112"/>
                <a:gd name="G11" fmla="*/ 1 0 0"/>
                <a:gd name="G12" fmla="*/ G11 397 1"/>
                <a:gd name="G13" fmla="*/ G12 1 397"/>
                <a:gd name="G14" fmla="*/ 112 112 1"/>
                <a:gd name="G15" fmla="*/ G14 1 112"/>
                <a:gd name="G16" fmla="*/ 3 397 1"/>
                <a:gd name="G17" fmla="*/ G16 1 397"/>
                <a:gd name="G18" fmla="*/ 2 112 1"/>
                <a:gd name="G19" fmla="*/ G18 1 112"/>
                <a:gd name="G20" fmla="*/ 397 397 1"/>
                <a:gd name="G21" fmla="*/ G20 1 397"/>
                <a:gd name="G22" fmla="+- 112 0 0"/>
                <a:gd name="G23" fmla="+- 397 0 0"/>
                <a:gd name="T0" fmla="*/ 2 w 112"/>
                <a:gd name="T1" fmla="*/ 397 h 397"/>
                <a:gd name="T2" fmla="*/ 0 w 112"/>
                <a:gd name="T3" fmla="*/ 397 h 397"/>
                <a:gd name="T4" fmla="*/ 109 w 112"/>
                <a:gd name="T5" fmla="*/ 0 h 397"/>
                <a:gd name="T6" fmla="*/ 112 w 112"/>
                <a:gd name="T7" fmla="*/ 3 h 397"/>
                <a:gd name="T8" fmla="*/ 2 w 112"/>
                <a:gd name="T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397">
                  <a:moveTo>
                    <a:pt x="2" y="397"/>
                  </a:moveTo>
                  <a:lnTo>
                    <a:pt x="0" y="397"/>
                  </a:lnTo>
                  <a:lnTo>
                    <a:pt x="109" y="0"/>
                  </a:lnTo>
                  <a:lnTo>
                    <a:pt x="112" y="3"/>
                  </a:lnTo>
                  <a:lnTo>
                    <a:pt x="2" y="39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3" name="Freeform 79"/>
            <p:cNvSpPr>
              <a:spLocks noChangeArrowheads="1"/>
            </p:cNvSpPr>
            <p:nvPr/>
          </p:nvSpPr>
          <p:spPr bwMode="auto">
            <a:xfrm>
              <a:off x="1015" y="1812"/>
              <a:ext cx="423" cy="372"/>
            </a:xfrm>
            <a:custGeom>
              <a:avLst/>
              <a:gdLst>
                <a:gd name="G0" fmla="*/ 2 206 1"/>
                <a:gd name="G1" fmla="*/ G0 1 206"/>
                <a:gd name="G2" fmla="*/ 181 181 1"/>
                <a:gd name="G3" fmla="*/ G2 1 181"/>
                <a:gd name="G4" fmla="*/ 1 0 0"/>
                <a:gd name="G5" fmla="*/ G4 206 1"/>
                <a:gd name="G6" fmla="*/ G5 1 206"/>
                <a:gd name="G7" fmla="*/ 178 181 1"/>
                <a:gd name="G8" fmla="*/ G7 1 181"/>
                <a:gd name="G9" fmla="*/ 204 206 1"/>
                <a:gd name="G10" fmla="*/ G9 1 206"/>
                <a:gd name="G11" fmla="*/ 1 0 0"/>
                <a:gd name="G12" fmla="*/ G11 181 1"/>
                <a:gd name="G13" fmla="*/ G12 1 181"/>
                <a:gd name="G14" fmla="*/ 206 206 1"/>
                <a:gd name="G15" fmla="*/ G14 1 206"/>
                <a:gd name="G16" fmla="*/ 3 181 1"/>
                <a:gd name="G17" fmla="*/ G16 1 181"/>
                <a:gd name="G18" fmla="*/ 2 206 1"/>
                <a:gd name="G19" fmla="*/ G18 1 206"/>
                <a:gd name="G20" fmla="*/ 181 181 1"/>
                <a:gd name="G21" fmla="*/ G20 1 181"/>
                <a:gd name="G22" fmla="+- 206 0 0"/>
                <a:gd name="G23" fmla="+- 181 0 0"/>
                <a:gd name="T0" fmla="*/ 2 w 206"/>
                <a:gd name="T1" fmla="*/ 181 h 181"/>
                <a:gd name="T2" fmla="*/ 0 w 206"/>
                <a:gd name="T3" fmla="*/ 178 h 181"/>
                <a:gd name="T4" fmla="*/ 204 w 206"/>
                <a:gd name="T5" fmla="*/ 0 h 181"/>
                <a:gd name="T6" fmla="*/ 206 w 206"/>
                <a:gd name="T7" fmla="*/ 3 h 181"/>
                <a:gd name="T8" fmla="*/ 2 w 206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81">
                  <a:moveTo>
                    <a:pt x="2" y="181"/>
                  </a:moveTo>
                  <a:lnTo>
                    <a:pt x="0" y="178"/>
                  </a:lnTo>
                  <a:lnTo>
                    <a:pt x="204" y="0"/>
                  </a:lnTo>
                  <a:lnTo>
                    <a:pt x="206" y="3"/>
                  </a:lnTo>
                  <a:lnTo>
                    <a:pt x="2" y="18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4" name="Freeform 80"/>
            <p:cNvSpPr>
              <a:spLocks noChangeArrowheads="1"/>
            </p:cNvSpPr>
            <p:nvPr/>
          </p:nvSpPr>
          <p:spPr bwMode="auto">
            <a:xfrm>
              <a:off x="1431" y="1808"/>
              <a:ext cx="390" cy="38"/>
            </a:xfrm>
            <a:custGeom>
              <a:avLst/>
              <a:gdLst>
                <a:gd name="G0" fmla="*/ 190 190 1"/>
                <a:gd name="G1" fmla="*/ G0 1 190"/>
                <a:gd name="G2" fmla="*/ 19 19 1"/>
                <a:gd name="G3" fmla="*/ G2 1 19"/>
                <a:gd name="G4" fmla="*/ 1 0 0"/>
                <a:gd name="G5" fmla="*/ G4 190 1"/>
                <a:gd name="G6" fmla="*/ G5 1 190"/>
                <a:gd name="G7" fmla="*/ 2 19 1"/>
                <a:gd name="G8" fmla="*/ G7 1 19"/>
                <a:gd name="G9" fmla="*/ 1 0 0"/>
                <a:gd name="G10" fmla="*/ G9 190 1"/>
                <a:gd name="G11" fmla="*/ G10 1 190"/>
                <a:gd name="G12" fmla="*/ 1 0 0"/>
                <a:gd name="G13" fmla="*/ G12 19 1"/>
                <a:gd name="G14" fmla="*/ G13 1 19"/>
                <a:gd name="G15" fmla="*/ 190 190 1"/>
                <a:gd name="G16" fmla="*/ G15 1 190"/>
                <a:gd name="G17" fmla="*/ 17 19 1"/>
                <a:gd name="G18" fmla="*/ G17 1 19"/>
                <a:gd name="G19" fmla="*/ 190 190 1"/>
                <a:gd name="G20" fmla="*/ G19 1 190"/>
                <a:gd name="G21" fmla="*/ 19 19 1"/>
                <a:gd name="G22" fmla="*/ G21 1 19"/>
                <a:gd name="G23" fmla="+- 190 0 0"/>
                <a:gd name="G24" fmla="+- 19 0 0"/>
                <a:gd name="T0" fmla="*/ 190 w 190"/>
                <a:gd name="T1" fmla="*/ 19 h 19"/>
                <a:gd name="T2" fmla="*/ 0 w 190"/>
                <a:gd name="T3" fmla="*/ 2 h 19"/>
                <a:gd name="T4" fmla="*/ 0 w 190"/>
                <a:gd name="T5" fmla="*/ 0 h 19"/>
                <a:gd name="T6" fmla="*/ 190 w 190"/>
                <a:gd name="T7" fmla="*/ 17 h 19"/>
                <a:gd name="T8" fmla="*/ 190 w 190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">
                  <a:moveTo>
                    <a:pt x="190" y="19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90" y="17"/>
                  </a:lnTo>
                  <a:lnTo>
                    <a:pt x="190" y="1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5" name="Freeform 81"/>
            <p:cNvSpPr>
              <a:spLocks noChangeArrowheads="1"/>
            </p:cNvSpPr>
            <p:nvPr/>
          </p:nvSpPr>
          <p:spPr bwMode="auto">
            <a:xfrm>
              <a:off x="1161" y="1470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6" name="Freeform 82"/>
            <p:cNvSpPr>
              <a:spLocks noChangeArrowheads="1"/>
            </p:cNvSpPr>
            <p:nvPr/>
          </p:nvSpPr>
          <p:spPr bwMode="auto">
            <a:xfrm>
              <a:off x="986" y="2126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2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3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7" name="Freeform 83"/>
            <p:cNvSpPr>
              <a:spLocks noChangeArrowheads="1"/>
            </p:cNvSpPr>
            <p:nvPr/>
          </p:nvSpPr>
          <p:spPr bwMode="auto">
            <a:xfrm>
              <a:off x="1385" y="178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8" name="Freeform 84"/>
            <p:cNvSpPr>
              <a:spLocks noChangeArrowheads="1"/>
            </p:cNvSpPr>
            <p:nvPr/>
          </p:nvSpPr>
          <p:spPr bwMode="auto">
            <a:xfrm>
              <a:off x="1769" y="1794"/>
              <a:ext cx="100" cy="96"/>
            </a:xfrm>
            <a:custGeom>
              <a:avLst/>
              <a:gdLst>
                <a:gd name="G0" fmla="*/ 19 21 1"/>
                <a:gd name="G1" fmla="*/ G0 1 21"/>
                <a:gd name="G2" fmla="*/ 7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7 20 1"/>
                <a:gd name="G19" fmla="*/ G18 1 20"/>
                <a:gd name="G20" fmla="+- 21 0 0"/>
                <a:gd name="G21" fmla="+- 20 0 0"/>
                <a:gd name="T0" fmla="*/ 19 w 21"/>
                <a:gd name="T1" fmla="*/ 7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7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29" name="Freeform 85"/>
            <p:cNvSpPr>
              <a:spLocks noChangeArrowheads="1"/>
            </p:cNvSpPr>
            <p:nvPr/>
          </p:nvSpPr>
          <p:spPr bwMode="auto">
            <a:xfrm>
              <a:off x="2082" y="1804"/>
              <a:ext cx="96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0" name="Freeform 86"/>
            <p:cNvSpPr>
              <a:spLocks noChangeArrowheads="1"/>
            </p:cNvSpPr>
            <p:nvPr/>
          </p:nvSpPr>
          <p:spPr bwMode="auto">
            <a:xfrm>
              <a:off x="1870" y="1025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1" name="Freeform 87"/>
            <p:cNvSpPr>
              <a:spLocks noChangeArrowheads="1"/>
            </p:cNvSpPr>
            <p:nvPr/>
          </p:nvSpPr>
          <p:spPr bwMode="auto">
            <a:xfrm>
              <a:off x="1626" y="947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2" name="Freeform 88"/>
            <p:cNvSpPr>
              <a:spLocks noChangeArrowheads="1"/>
            </p:cNvSpPr>
            <p:nvPr/>
          </p:nvSpPr>
          <p:spPr bwMode="auto">
            <a:xfrm>
              <a:off x="1503" y="238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3" name="Freeform 89"/>
            <p:cNvSpPr>
              <a:spLocks noChangeArrowheads="1"/>
            </p:cNvSpPr>
            <p:nvPr/>
          </p:nvSpPr>
          <p:spPr bwMode="auto">
            <a:xfrm>
              <a:off x="1235" y="297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4" name="Freeform 90"/>
            <p:cNvSpPr>
              <a:spLocks noChangeArrowheads="1"/>
            </p:cNvSpPr>
            <p:nvPr/>
          </p:nvSpPr>
          <p:spPr bwMode="auto">
            <a:xfrm>
              <a:off x="1684" y="300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5" name="Freeform 91"/>
            <p:cNvSpPr>
              <a:spLocks noChangeArrowheads="1"/>
            </p:cNvSpPr>
            <p:nvPr/>
          </p:nvSpPr>
          <p:spPr bwMode="auto">
            <a:xfrm>
              <a:off x="2613" y="254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10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6" name="Freeform 92"/>
            <p:cNvSpPr>
              <a:spLocks noChangeArrowheads="1"/>
            </p:cNvSpPr>
            <p:nvPr/>
          </p:nvSpPr>
          <p:spPr bwMode="auto">
            <a:xfrm>
              <a:off x="2199" y="2414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7" name="Freeform 93"/>
            <p:cNvSpPr>
              <a:spLocks noChangeArrowheads="1"/>
            </p:cNvSpPr>
            <p:nvPr/>
          </p:nvSpPr>
          <p:spPr bwMode="auto">
            <a:xfrm>
              <a:off x="2840" y="1647"/>
              <a:ext cx="102" cy="100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8" name="Freeform 94"/>
            <p:cNvSpPr>
              <a:spLocks noChangeArrowheads="1"/>
            </p:cNvSpPr>
            <p:nvPr/>
          </p:nvSpPr>
          <p:spPr bwMode="auto">
            <a:xfrm>
              <a:off x="2453" y="1857"/>
              <a:ext cx="102" cy="96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39" name="Freeform 95"/>
            <p:cNvSpPr>
              <a:spLocks noChangeArrowheads="1"/>
            </p:cNvSpPr>
            <p:nvPr/>
          </p:nvSpPr>
          <p:spPr bwMode="auto">
            <a:xfrm>
              <a:off x="3118" y="1132"/>
              <a:ext cx="102" cy="98"/>
            </a:xfrm>
            <a:custGeom>
              <a:avLst/>
              <a:gdLst>
                <a:gd name="G0" fmla="*/ 18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3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8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8 w 21"/>
                <a:gd name="T1" fmla="*/ 6 h 20"/>
                <a:gd name="T2" fmla="*/ 14 w 21"/>
                <a:gd name="T3" fmla="*/ 18 h 20"/>
                <a:gd name="T4" fmla="*/ 2 w 21"/>
                <a:gd name="T5" fmla="*/ 13 h 20"/>
                <a:gd name="T6" fmla="*/ 7 w 21"/>
                <a:gd name="T7" fmla="*/ 2 h 20"/>
                <a:gd name="T8" fmla="*/ 18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8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3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0" name="Freeform 96"/>
            <p:cNvSpPr>
              <a:spLocks noChangeArrowheads="1"/>
            </p:cNvSpPr>
            <p:nvPr/>
          </p:nvSpPr>
          <p:spPr bwMode="auto">
            <a:xfrm>
              <a:off x="2345" y="1172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1" name="Freeform 97"/>
            <p:cNvSpPr>
              <a:spLocks noChangeArrowheads="1"/>
            </p:cNvSpPr>
            <p:nvPr/>
          </p:nvSpPr>
          <p:spPr bwMode="auto">
            <a:xfrm>
              <a:off x="2943" y="790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2" name="Freeform 98"/>
            <p:cNvSpPr>
              <a:spLocks noChangeArrowheads="1"/>
            </p:cNvSpPr>
            <p:nvPr/>
          </p:nvSpPr>
          <p:spPr bwMode="auto">
            <a:xfrm>
              <a:off x="2374" y="619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3" name="Freeform 99"/>
            <p:cNvSpPr>
              <a:spLocks noChangeArrowheads="1"/>
            </p:cNvSpPr>
            <p:nvPr/>
          </p:nvSpPr>
          <p:spPr bwMode="auto">
            <a:xfrm>
              <a:off x="3225" y="267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5" y="18"/>
                    <a:pt x="2" y="14"/>
                  </a:cubicBezTo>
                  <a:cubicBezTo>
                    <a:pt x="0" y="9"/>
                    <a:pt x="3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4" name="Freeform 100"/>
            <p:cNvSpPr>
              <a:spLocks noChangeArrowheads="1"/>
            </p:cNvSpPr>
            <p:nvPr/>
          </p:nvSpPr>
          <p:spPr bwMode="auto">
            <a:xfrm>
              <a:off x="2467" y="2976"/>
              <a:ext cx="102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9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5" name="Freeform 101"/>
            <p:cNvSpPr>
              <a:spLocks noChangeArrowheads="1"/>
            </p:cNvSpPr>
            <p:nvPr/>
          </p:nvSpPr>
          <p:spPr bwMode="auto">
            <a:xfrm>
              <a:off x="2535" y="3602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6" name="Freeform 102"/>
            <p:cNvSpPr>
              <a:spLocks noChangeArrowheads="1"/>
            </p:cNvSpPr>
            <p:nvPr/>
          </p:nvSpPr>
          <p:spPr bwMode="auto">
            <a:xfrm>
              <a:off x="1865" y="3481"/>
              <a:ext cx="98" cy="96"/>
            </a:xfrm>
            <a:custGeom>
              <a:avLst/>
              <a:gdLst>
                <a:gd name="G0" fmla="*/ 18 20 1"/>
                <a:gd name="G1" fmla="*/ G0 1 20"/>
                <a:gd name="G2" fmla="*/ 6 20 1"/>
                <a:gd name="G3" fmla="*/ G2 1 20"/>
                <a:gd name="G4" fmla="*/ 14 20 1"/>
                <a:gd name="G5" fmla="*/ G4 1 20"/>
                <a:gd name="G6" fmla="*/ 18 20 1"/>
                <a:gd name="G7" fmla="*/ G6 1 20"/>
                <a:gd name="G8" fmla="*/ 2 20 1"/>
                <a:gd name="G9" fmla="*/ G8 1 20"/>
                <a:gd name="G10" fmla="*/ 14 20 1"/>
                <a:gd name="G11" fmla="*/ G10 1 20"/>
                <a:gd name="G12" fmla="*/ 6 20 1"/>
                <a:gd name="G13" fmla="*/ G12 1 20"/>
                <a:gd name="G14" fmla="*/ 2 20 1"/>
                <a:gd name="G15" fmla="*/ G14 1 20"/>
                <a:gd name="G16" fmla="*/ 18 20 1"/>
                <a:gd name="G17" fmla="*/ G16 1 20"/>
                <a:gd name="G18" fmla="*/ 6 20 1"/>
                <a:gd name="G19" fmla="*/ G18 1 20"/>
                <a:gd name="G20" fmla="+- 20 0 0"/>
                <a:gd name="G21" fmla="+- 20 0 0"/>
                <a:gd name="T0" fmla="*/ 18 w 20"/>
                <a:gd name="T1" fmla="*/ 6 h 20"/>
                <a:gd name="T2" fmla="*/ 14 w 20"/>
                <a:gd name="T3" fmla="*/ 18 h 20"/>
                <a:gd name="T4" fmla="*/ 2 w 20"/>
                <a:gd name="T5" fmla="*/ 14 h 20"/>
                <a:gd name="T6" fmla="*/ 6 w 20"/>
                <a:gd name="T7" fmla="*/ 2 h 20"/>
                <a:gd name="T8" fmla="*/ 18 w 20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18" y="6"/>
                  </a:moveTo>
                  <a:cubicBezTo>
                    <a:pt x="20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7" name="Freeform 103"/>
            <p:cNvSpPr>
              <a:spLocks noChangeArrowheads="1"/>
            </p:cNvSpPr>
            <p:nvPr/>
          </p:nvSpPr>
          <p:spPr bwMode="auto">
            <a:xfrm>
              <a:off x="3371" y="3304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8" name="Freeform 104"/>
            <p:cNvSpPr>
              <a:spLocks noChangeArrowheads="1"/>
            </p:cNvSpPr>
            <p:nvPr/>
          </p:nvSpPr>
          <p:spPr bwMode="auto">
            <a:xfrm>
              <a:off x="3089" y="3143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49" name="Freeform 105"/>
            <p:cNvSpPr>
              <a:spLocks noChangeArrowheads="1"/>
            </p:cNvSpPr>
            <p:nvPr/>
          </p:nvSpPr>
          <p:spPr bwMode="auto">
            <a:xfrm>
              <a:off x="3637" y="2311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0" name="Freeform 106"/>
            <p:cNvSpPr>
              <a:spLocks noChangeArrowheads="1"/>
            </p:cNvSpPr>
            <p:nvPr/>
          </p:nvSpPr>
          <p:spPr bwMode="auto">
            <a:xfrm>
              <a:off x="3769" y="179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1" name="Freeform 107"/>
            <p:cNvSpPr>
              <a:spLocks noChangeArrowheads="1"/>
            </p:cNvSpPr>
            <p:nvPr/>
          </p:nvSpPr>
          <p:spPr bwMode="auto">
            <a:xfrm>
              <a:off x="3025" y="2228"/>
              <a:ext cx="102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2" name="Freeform 108"/>
            <p:cNvSpPr>
              <a:spLocks noChangeArrowheads="1"/>
            </p:cNvSpPr>
            <p:nvPr/>
          </p:nvSpPr>
          <p:spPr bwMode="auto">
            <a:xfrm>
              <a:off x="3676" y="1264"/>
              <a:ext cx="96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3" name="Freeform 109"/>
            <p:cNvSpPr>
              <a:spLocks noChangeArrowheads="1"/>
            </p:cNvSpPr>
            <p:nvPr/>
          </p:nvSpPr>
          <p:spPr bwMode="auto">
            <a:xfrm>
              <a:off x="3427" y="98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10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4" name="Freeform 110"/>
            <p:cNvSpPr>
              <a:spLocks noChangeArrowheads="1"/>
            </p:cNvSpPr>
            <p:nvPr/>
          </p:nvSpPr>
          <p:spPr bwMode="auto">
            <a:xfrm>
              <a:off x="3975" y="2076"/>
              <a:ext cx="100" cy="98"/>
            </a:xfrm>
            <a:custGeom>
              <a:avLst/>
              <a:gdLst>
                <a:gd name="G0" fmla="*/ 19 21 1"/>
                <a:gd name="G1" fmla="*/ G0 1 21"/>
                <a:gd name="G2" fmla="*/ 6 20 1"/>
                <a:gd name="G3" fmla="*/ G2 1 20"/>
                <a:gd name="G4" fmla="*/ 14 21 1"/>
                <a:gd name="G5" fmla="*/ G4 1 21"/>
                <a:gd name="G6" fmla="*/ 18 20 1"/>
                <a:gd name="G7" fmla="*/ G6 1 20"/>
                <a:gd name="G8" fmla="*/ 2 21 1"/>
                <a:gd name="G9" fmla="*/ G8 1 21"/>
                <a:gd name="G10" fmla="*/ 14 20 1"/>
                <a:gd name="G11" fmla="*/ G10 1 20"/>
                <a:gd name="G12" fmla="*/ 7 21 1"/>
                <a:gd name="G13" fmla="*/ G12 1 21"/>
                <a:gd name="G14" fmla="*/ 2 20 1"/>
                <a:gd name="G15" fmla="*/ G14 1 20"/>
                <a:gd name="G16" fmla="*/ 19 21 1"/>
                <a:gd name="G17" fmla="*/ G16 1 21"/>
                <a:gd name="G18" fmla="*/ 6 20 1"/>
                <a:gd name="G19" fmla="*/ G18 1 20"/>
                <a:gd name="G20" fmla="+- 21 0 0"/>
                <a:gd name="G21" fmla="+- 20 0 0"/>
                <a:gd name="T0" fmla="*/ 19 w 21"/>
                <a:gd name="T1" fmla="*/ 6 h 20"/>
                <a:gd name="T2" fmla="*/ 14 w 21"/>
                <a:gd name="T3" fmla="*/ 18 h 20"/>
                <a:gd name="T4" fmla="*/ 2 w 21"/>
                <a:gd name="T5" fmla="*/ 14 h 20"/>
                <a:gd name="T6" fmla="*/ 7 w 21"/>
                <a:gd name="T7" fmla="*/ 2 h 20"/>
                <a:gd name="T8" fmla="*/ 19 w 21"/>
                <a:gd name="T9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9" y="6"/>
                  </a:moveTo>
                  <a:cubicBezTo>
                    <a:pt x="21" y="11"/>
                    <a:pt x="18" y="16"/>
                    <a:pt x="14" y="18"/>
                  </a:cubicBezTo>
                  <a:cubicBezTo>
                    <a:pt x="9" y="20"/>
                    <a:pt x="4" y="18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6" y="2"/>
                    <a:pt x="19" y="6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5" name="Freeform 111"/>
            <p:cNvSpPr>
              <a:spLocks noChangeArrowheads="1"/>
            </p:cNvSpPr>
            <p:nvPr/>
          </p:nvSpPr>
          <p:spPr bwMode="auto">
            <a:xfrm>
              <a:off x="3779" y="2762"/>
              <a:ext cx="100" cy="102"/>
            </a:xfrm>
            <a:custGeom>
              <a:avLst/>
              <a:gdLst>
                <a:gd name="G0" fmla="*/ 19 21 1"/>
                <a:gd name="G1" fmla="*/ G0 1 21"/>
                <a:gd name="G2" fmla="*/ 7 21 1"/>
                <a:gd name="G3" fmla="*/ G2 1 21"/>
                <a:gd name="G4" fmla="*/ 14 21 1"/>
                <a:gd name="G5" fmla="*/ G4 1 21"/>
                <a:gd name="G6" fmla="*/ 19 21 1"/>
                <a:gd name="G7" fmla="*/ G6 1 21"/>
                <a:gd name="G8" fmla="*/ 2 21 1"/>
                <a:gd name="G9" fmla="*/ G8 1 21"/>
                <a:gd name="G10" fmla="*/ 14 21 1"/>
                <a:gd name="G11" fmla="*/ G10 1 21"/>
                <a:gd name="G12" fmla="*/ 7 21 1"/>
                <a:gd name="G13" fmla="*/ G12 1 21"/>
                <a:gd name="G14" fmla="*/ 2 21 1"/>
                <a:gd name="G15" fmla="*/ G14 1 21"/>
                <a:gd name="G16" fmla="*/ 19 21 1"/>
                <a:gd name="G17" fmla="*/ G16 1 21"/>
                <a:gd name="G18" fmla="*/ 7 21 1"/>
                <a:gd name="G19" fmla="*/ G18 1 21"/>
                <a:gd name="G20" fmla="+- 21 0 0"/>
                <a:gd name="G21" fmla="+- 21 0 0"/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1"/>
                    <a:pt x="19" y="17"/>
                    <a:pt x="14" y="19"/>
                  </a:cubicBezTo>
                  <a:cubicBezTo>
                    <a:pt x="10" y="21"/>
                    <a:pt x="4" y="19"/>
                    <a:pt x="2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9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6" name="Freeform 112"/>
            <p:cNvSpPr>
              <a:spLocks noChangeArrowheads="1"/>
            </p:cNvSpPr>
            <p:nvPr/>
          </p:nvSpPr>
          <p:spPr bwMode="auto">
            <a:xfrm>
              <a:off x="3328" y="2043"/>
              <a:ext cx="98" cy="102"/>
            </a:xfrm>
            <a:custGeom>
              <a:avLst/>
              <a:gdLst>
                <a:gd name="G0" fmla="*/ 18 20 1"/>
                <a:gd name="G1" fmla="*/ G0 1 20"/>
                <a:gd name="G2" fmla="*/ 7 21 1"/>
                <a:gd name="G3" fmla="*/ G2 1 21"/>
                <a:gd name="G4" fmla="*/ 14 20 1"/>
                <a:gd name="G5" fmla="*/ G4 1 20"/>
                <a:gd name="G6" fmla="*/ 19 21 1"/>
                <a:gd name="G7" fmla="*/ G6 1 21"/>
                <a:gd name="G8" fmla="*/ 2 20 1"/>
                <a:gd name="G9" fmla="*/ G8 1 20"/>
                <a:gd name="G10" fmla="*/ 14 21 1"/>
                <a:gd name="G11" fmla="*/ G10 1 21"/>
                <a:gd name="G12" fmla="*/ 6 20 1"/>
                <a:gd name="G13" fmla="*/ G12 1 20"/>
                <a:gd name="G14" fmla="*/ 2 21 1"/>
                <a:gd name="G15" fmla="*/ G14 1 21"/>
                <a:gd name="G16" fmla="*/ 18 20 1"/>
                <a:gd name="G17" fmla="*/ G16 1 20"/>
                <a:gd name="G18" fmla="*/ 7 21 1"/>
                <a:gd name="G19" fmla="*/ G18 1 21"/>
                <a:gd name="G20" fmla="+- 20 0 0"/>
                <a:gd name="G21" fmla="+- 21 0 0"/>
                <a:gd name="T0" fmla="*/ 18 w 20"/>
                <a:gd name="T1" fmla="*/ 7 h 21"/>
                <a:gd name="T2" fmla="*/ 14 w 20"/>
                <a:gd name="T3" fmla="*/ 19 h 21"/>
                <a:gd name="T4" fmla="*/ 2 w 20"/>
                <a:gd name="T5" fmla="*/ 14 h 21"/>
                <a:gd name="T6" fmla="*/ 6 w 20"/>
                <a:gd name="T7" fmla="*/ 2 h 21"/>
                <a:gd name="T8" fmla="*/ 18 w 20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8" y="7"/>
                  </a:moveTo>
                  <a:cubicBezTo>
                    <a:pt x="20" y="11"/>
                    <a:pt x="18" y="17"/>
                    <a:pt x="14" y="19"/>
                  </a:cubicBezTo>
                  <a:cubicBezTo>
                    <a:pt x="9" y="21"/>
                    <a:pt x="4" y="19"/>
                    <a:pt x="2" y="14"/>
                  </a:cubicBezTo>
                  <a:cubicBezTo>
                    <a:pt x="0" y="9"/>
                    <a:pt x="2" y="4"/>
                    <a:pt x="6" y="2"/>
                  </a:cubicBezTo>
                  <a:cubicBezTo>
                    <a:pt x="11" y="0"/>
                    <a:pt x="16" y="2"/>
                    <a:pt x="18" y="7"/>
                  </a:cubicBez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7" name="Freeform 113"/>
            <p:cNvSpPr>
              <a:spLocks noChangeArrowheads="1"/>
            </p:cNvSpPr>
            <p:nvPr/>
          </p:nvSpPr>
          <p:spPr bwMode="auto">
            <a:xfrm>
              <a:off x="2389" y="1221"/>
              <a:ext cx="106" cy="675"/>
            </a:xfrm>
            <a:custGeom>
              <a:avLst/>
              <a:gdLst>
                <a:gd name="G0" fmla="*/ 52 52 1"/>
                <a:gd name="G1" fmla="*/ G0 1 52"/>
                <a:gd name="G2" fmla="*/ 328 328 1"/>
                <a:gd name="G3" fmla="*/ G2 1 328"/>
                <a:gd name="G4" fmla="*/ 48 52 1"/>
                <a:gd name="G5" fmla="*/ G4 1 52"/>
                <a:gd name="G6" fmla="*/ 328 328 1"/>
                <a:gd name="G7" fmla="*/ G6 1 328"/>
                <a:gd name="G8" fmla="*/ 1 0 0"/>
                <a:gd name="G9" fmla="*/ G8 52 1"/>
                <a:gd name="G10" fmla="*/ G9 1 52"/>
                <a:gd name="G11" fmla="*/ 1 0 0"/>
                <a:gd name="G12" fmla="*/ G11 328 1"/>
                <a:gd name="G13" fmla="*/ G12 1 328"/>
                <a:gd name="G14" fmla="*/ 5 52 1"/>
                <a:gd name="G15" fmla="*/ G14 1 52"/>
                <a:gd name="G16" fmla="*/ 1 0 0"/>
                <a:gd name="G17" fmla="*/ G16 328 1"/>
                <a:gd name="G18" fmla="*/ G17 1 328"/>
                <a:gd name="G19" fmla="*/ 52 52 1"/>
                <a:gd name="G20" fmla="*/ G19 1 52"/>
                <a:gd name="G21" fmla="*/ 328 328 1"/>
                <a:gd name="G22" fmla="*/ G21 1 328"/>
                <a:gd name="G23" fmla="+- 52 0 0"/>
                <a:gd name="G24" fmla="+- 328 0 0"/>
                <a:gd name="T0" fmla="*/ 52 w 52"/>
                <a:gd name="T1" fmla="*/ 328 h 328"/>
                <a:gd name="T2" fmla="*/ 48 w 52"/>
                <a:gd name="T3" fmla="*/ 328 h 328"/>
                <a:gd name="T4" fmla="*/ 0 w 52"/>
                <a:gd name="T5" fmla="*/ 0 h 328"/>
                <a:gd name="T6" fmla="*/ 5 w 52"/>
                <a:gd name="T7" fmla="*/ 0 h 328"/>
                <a:gd name="T8" fmla="*/ 52 w 52"/>
                <a:gd name="T9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8">
                  <a:moveTo>
                    <a:pt x="52" y="328"/>
                  </a:moveTo>
                  <a:lnTo>
                    <a:pt x="48" y="328"/>
                  </a:lnTo>
                  <a:lnTo>
                    <a:pt x="0" y="0"/>
                  </a:lnTo>
                  <a:lnTo>
                    <a:pt x="5" y="0"/>
                  </a:lnTo>
                  <a:lnTo>
                    <a:pt x="52" y="32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8" name="Freeform 114"/>
            <p:cNvSpPr>
              <a:spLocks noChangeArrowheads="1"/>
            </p:cNvSpPr>
            <p:nvPr/>
          </p:nvSpPr>
          <p:spPr bwMode="auto">
            <a:xfrm>
              <a:off x="2506" y="1695"/>
              <a:ext cx="376" cy="219"/>
            </a:xfrm>
            <a:custGeom>
              <a:avLst/>
              <a:gdLst>
                <a:gd name="G0" fmla="*/ 1 0 0"/>
                <a:gd name="G1" fmla="*/ G0 183 1"/>
                <a:gd name="G2" fmla="*/ G1 1 183"/>
                <a:gd name="G3" fmla="*/ 107 107 1"/>
                <a:gd name="G4" fmla="*/ G3 1 107"/>
                <a:gd name="G5" fmla="*/ 1 0 0"/>
                <a:gd name="G6" fmla="*/ G5 183 1"/>
                <a:gd name="G7" fmla="*/ G6 1 183"/>
                <a:gd name="G8" fmla="*/ 105 107 1"/>
                <a:gd name="G9" fmla="*/ G8 1 107"/>
                <a:gd name="G10" fmla="*/ 181 183 1"/>
                <a:gd name="G11" fmla="*/ G10 1 183"/>
                <a:gd name="G12" fmla="*/ 1 0 0"/>
                <a:gd name="G13" fmla="*/ G12 107 1"/>
                <a:gd name="G14" fmla="*/ G13 1 107"/>
                <a:gd name="G15" fmla="*/ 183 183 1"/>
                <a:gd name="G16" fmla="*/ G15 1 183"/>
                <a:gd name="G17" fmla="*/ 3 107 1"/>
                <a:gd name="G18" fmla="*/ G17 1 107"/>
                <a:gd name="G19" fmla="*/ 1 0 0"/>
                <a:gd name="G20" fmla="*/ G19 183 1"/>
                <a:gd name="G21" fmla="*/ G20 1 183"/>
                <a:gd name="G22" fmla="*/ 107 107 1"/>
                <a:gd name="G23" fmla="*/ G22 1 107"/>
                <a:gd name="G24" fmla="+- 183 0 0"/>
                <a:gd name="G25" fmla="+- 107 0 0"/>
                <a:gd name="T0" fmla="*/ 0 w 183"/>
                <a:gd name="T1" fmla="*/ 107 h 107"/>
                <a:gd name="T2" fmla="*/ 0 w 183"/>
                <a:gd name="T3" fmla="*/ 105 h 107"/>
                <a:gd name="T4" fmla="*/ 181 w 183"/>
                <a:gd name="T5" fmla="*/ 0 h 107"/>
                <a:gd name="T6" fmla="*/ 183 w 183"/>
                <a:gd name="T7" fmla="*/ 3 h 107"/>
                <a:gd name="T8" fmla="*/ 0 w 183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7">
                  <a:moveTo>
                    <a:pt x="0" y="107"/>
                  </a:moveTo>
                  <a:lnTo>
                    <a:pt x="0" y="105"/>
                  </a:lnTo>
                  <a:lnTo>
                    <a:pt x="181" y="0"/>
                  </a:lnTo>
                  <a:lnTo>
                    <a:pt x="183" y="3"/>
                  </a:lnTo>
                  <a:lnTo>
                    <a:pt x="0" y="10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59" name="Freeform 115"/>
            <p:cNvSpPr>
              <a:spLocks noChangeArrowheads="1"/>
            </p:cNvSpPr>
            <p:nvPr/>
          </p:nvSpPr>
          <p:spPr bwMode="auto">
            <a:xfrm>
              <a:off x="2477" y="1911"/>
              <a:ext cx="174" cy="644"/>
            </a:xfrm>
            <a:custGeom>
              <a:avLst/>
              <a:gdLst>
                <a:gd name="G0" fmla="*/ 85 85 1"/>
                <a:gd name="G1" fmla="*/ G0 1 85"/>
                <a:gd name="G2" fmla="*/ 311 313 1"/>
                <a:gd name="G3" fmla="*/ G2 1 313"/>
                <a:gd name="G4" fmla="*/ 81 85 1"/>
                <a:gd name="G5" fmla="*/ G4 1 85"/>
                <a:gd name="G6" fmla="*/ 313 313 1"/>
                <a:gd name="G7" fmla="*/ G6 1 313"/>
                <a:gd name="G8" fmla="*/ 1 0 0"/>
                <a:gd name="G9" fmla="*/ G8 85 1"/>
                <a:gd name="G10" fmla="*/ G9 1 85"/>
                <a:gd name="G11" fmla="*/ 1 0 0"/>
                <a:gd name="G12" fmla="*/ G11 313 1"/>
                <a:gd name="G13" fmla="*/ G12 1 313"/>
                <a:gd name="G14" fmla="*/ 2 85 1"/>
                <a:gd name="G15" fmla="*/ G14 1 85"/>
                <a:gd name="G16" fmla="*/ 1 0 0"/>
                <a:gd name="G17" fmla="*/ G16 313 1"/>
                <a:gd name="G18" fmla="*/ G17 1 313"/>
                <a:gd name="G19" fmla="*/ 85 85 1"/>
                <a:gd name="G20" fmla="*/ G19 1 85"/>
                <a:gd name="G21" fmla="*/ 311 313 1"/>
                <a:gd name="G22" fmla="*/ G21 1 313"/>
                <a:gd name="G23" fmla="+- 85 0 0"/>
                <a:gd name="G24" fmla="+- 313 0 0"/>
                <a:gd name="T0" fmla="*/ 85 w 85"/>
                <a:gd name="T1" fmla="*/ 311 h 313"/>
                <a:gd name="T2" fmla="*/ 81 w 85"/>
                <a:gd name="T3" fmla="*/ 313 h 313"/>
                <a:gd name="T4" fmla="*/ 0 w 85"/>
                <a:gd name="T5" fmla="*/ 0 h 313"/>
                <a:gd name="T6" fmla="*/ 2 w 85"/>
                <a:gd name="T7" fmla="*/ 0 h 313"/>
                <a:gd name="T8" fmla="*/ 85 w 85"/>
                <a:gd name="T9" fmla="*/ 3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13">
                  <a:moveTo>
                    <a:pt x="85" y="311"/>
                  </a:moveTo>
                  <a:lnTo>
                    <a:pt x="81" y="313"/>
                  </a:lnTo>
                  <a:lnTo>
                    <a:pt x="0" y="0"/>
                  </a:lnTo>
                  <a:lnTo>
                    <a:pt x="2" y="0"/>
                  </a:lnTo>
                  <a:lnTo>
                    <a:pt x="85" y="311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0" name="Freeform 116"/>
            <p:cNvSpPr>
              <a:spLocks noChangeArrowheads="1"/>
            </p:cNvSpPr>
            <p:nvPr/>
          </p:nvSpPr>
          <p:spPr bwMode="auto">
            <a:xfrm>
              <a:off x="2150" y="1862"/>
              <a:ext cx="341" cy="34"/>
            </a:xfrm>
            <a:custGeom>
              <a:avLst/>
              <a:gdLst>
                <a:gd name="G0" fmla="*/ 166 166 1"/>
                <a:gd name="G1" fmla="*/ G0 1 166"/>
                <a:gd name="G2" fmla="*/ 17 17 1"/>
                <a:gd name="G3" fmla="*/ G2 1 17"/>
                <a:gd name="G4" fmla="*/ 1 0 0"/>
                <a:gd name="G5" fmla="*/ G4 166 1"/>
                <a:gd name="G6" fmla="*/ G5 1 166"/>
                <a:gd name="G7" fmla="*/ 5 17 1"/>
                <a:gd name="G8" fmla="*/ G7 1 17"/>
                <a:gd name="G9" fmla="*/ 1 0 0"/>
                <a:gd name="G10" fmla="*/ G9 166 1"/>
                <a:gd name="G11" fmla="*/ G10 1 166"/>
                <a:gd name="G12" fmla="*/ 1 0 0"/>
                <a:gd name="G13" fmla="*/ G12 17 1"/>
                <a:gd name="G14" fmla="*/ G13 1 17"/>
                <a:gd name="G15" fmla="*/ 166 166 1"/>
                <a:gd name="G16" fmla="*/ G15 1 166"/>
                <a:gd name="G17" fmla="*/ 14 17 1"/>
                <a:gd name="G18" fmla="*/ G17 1 17"/>
                <a:gd name="G19" fmla="*/ 166 166 1"/>
                <a:gd name="G20" fmla="*/ G19 1 166"/>
                <a:gd name="G21" fmla="*/ 17 17 1"/>
                <a:gd name="G22" fmla="*/ G21 1 17"/>
                <a:gd name="G23" fmla="+- 166 0 0"/>
                <a:gd name="G24" fmla="+- 17 0 0"/>
                <a:gd name="T0" fmla="*/ 166 w 166"/>
                <a:gd name="T1" fmla="*/ 17 h 17"/>
                <a:gd name="T2" fmla="*/ 0 w 166"/>
                <a:gd name="T3" fmla="*/ 5 h 17"/>
                <a:gd name="T4" fmla="*/ 0 w 166"/>
                <a:gd name="T5" fmla="*/ 0 h 17"/>
                <a:gd name="T6" fmla="*/ 166 w 166"/>
                <a:gd name="T7" fmla="*/ 14 h 17"/>
                <a:gd name="T8" fmla="*/ 166 w 166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7">
                  <a:moveTo>
                    <a:pt x="166" y="17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66" y="14"/>
                  </a:lnTo>
                  <a:lnTo>
                    <a:pt x="166" y="17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1" name="Freeform 117"/>
            <p:cNvSpPr>
              <a:spLocks noChangeArrowheads="1"/>
            </p:cNvSpPr>
            <p:nvPr/>
          </p:nvSpPr>
          <p:spPr bwMode="auto">
            <a:xfrm>
              <a:off x="2438" y="1172"/>
              <a:ext cx="718" cy="52"/>
            </a:xfrm>
            <a:custGeom>
              <a:avLst/>
              <a:gdLst>
                <a:gd name="G0" fmla="*/ 349 349 1"/>
                <a:gd name="G1" fmla="*/ G0 1 349"/>
                <a:gd name="G2" fmla="*/ 3 26 1"/>
                <a:gd name="G3" fmla="*/ G2 1 26"/>
                <a:gd name="G4" fmla="*/ 1 0 0"/>
                <a:gd name="G5" fmla="*/ G4 349 1"/>
                <a:gd name="G6" fmla="*/ G5 1 349"/>
                <a:gd name="G7" fmla="*/ 26 26 1"/>
                <a:gd name="G8" fmla="*/ G7 1 26"/>
                <a:gd name="G9" fmla="*/ 1 0 0"/>
                <a:gd name="G10" fmla="*/ G9 349 1"/>
                <a:gd name="G11" fmla="*/ G10 1 349"/>
                <a:gd name="G12" fmla="*/ 24 26 1"/>
                <a:gd name="G13" fmla="*/ G12 1 26"/>
                <a:gd name="G14" fmla="*/ 349 349 1"/>
                <a:gd name="G15" fmla="*/ G14 1 349"/>
                <a:gd name="G16" fmla="*/ 1 0 0"/>
                <a:gd name="G17" fmla="*/ G16 26 1"/>
                <a:gd name="G18" fmla="*/ G17 1 26"/>
                <a:gd name="G19" fmla="*/ 349 349 1"/>
                <a:gd name="G20" fmla="*/ G19 1 349"/>
                <a:gd name="G21" fmla="*/ 3 26 1"/>
                <a:gd name="G22" fmla="*/ G21 1 26"/>
                <a:gd name="G23" fmla="+- 349 0 0"/>
                <a:gd name="G24" fmla="+- 26 0 0"/>
                <a:gd name="T0" fmla="*/ 349 w 349"/>
                <a:gd name="T1" fmla="*/ 3 h 26"/>
                <a:gd name="T2" fmla="*/ 0 w 349"/>
                <a:gd name="T3" fmla="*/ 26 h 26"/>
                <a:gd name="T4" fmla="*/ 0 w 349"/>
                <a:gd name="T5" fmla="*/ 24 h 26"/>
                <a:gd name="T6" fmla="*/ 349 w 349"/>
                <a:gd name="T7" fmla="*/ 0 h 26"/>
                <a:gd name="T8" fmla="*/ 349 w 349"/>
                <a:gd name="T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26">
                  <a:moveTo>
                    <a:pt x="349" y="3"/>
                  </a:moveTo>
                  <a:lnTo>
                    <a:pt x="0" y="26"/>
                  </a:lnTo>
                  <a:lnTo>
                    <a:pt x="0" y="24"/>
                  </a:lnTo>
                  <a:lnTo>
                    <a:pt x="349" y="0"/>
                  </a:lnTo>
                  <a:lnTo>
                    <a:pt x="349" y="3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2" name="Freeform 118"/>
            <p:cNvSpPr>
              <a:spLocks noChangeArrowheads="1"/>
            </p:cNvSpPr>
            <p:nvPr/>
          </p:nvSpPr>
          <p:spPr bwMode="auto">
            <a:xfrm>
              <a:off x="2883" y="1172"/>
              <a:ext cx="277" cy="518"/>
            </a:xfrm>
            <a:custGeom>
              <a:avLst/>
              <a:gdLst>
                <a:gd name="G0" fmla="*/ 2 135 1"/>
                <a:gd name="G1" fmla="*/ G0 1 135"/>
                <a:gd name="G2" fmla="*/ 252 252 1"/>
                <a:gd name="G3" fmla="*/ G2 1 252"/>
                <a:gd name="G4" fmla="*/ 1 0 0"/>
                <a:gd name="G5" fmla="*/ G4 135 1"/>
                <a:gd name="G6" fmla="*/ G5 1 135"/>
                <a:gd name="G7" fmla="*/ 250 252 1"/>
                <a:gd name="G8" fmla="*/ G7 1 252"/>
                <a:gd name="G9" fmla="*/ 133 135 1"/>
                <a:gd name="G10" fmla="*/ G9 1 135"/>
                <a:gd name="G11" fmla="*/ 1 0 0"/>
                <a:gd name="G12" fmla="*/ G11 252 1"/>
                <a:gd name="G13" fmla="*/ G12 1 252"/>
                <a:gd name="G14" fmla="*/ 135 135 1"/>
                <a:gd name="G15" fmla="*/ G14 1 135"/>
                <a:gd name="G16" fmla="*/ 3 252 1"/>
                <a:gd name="G17" fmla="*/ G16 1 252"/>
                <a:gd name="G18" fmla="*/ 2 135 1"/>
                <a:gd name="G19" fmla="*/ G18 1 135"/>
                <a:gd name="G20" fmla="*/ 252 252 1"/>
                <a:gd name="G21" fmla="*/ G20 1 252"/>
                <a:gd name="G22" fmla="+- 135 0 0"/>
                <a:gd name="G23" fmla="+- 252 0 0"/>
                <a:gd name="T0" fmla="*/ 2 w 135"/>
                <a:gd name="T1" fmla="*/ 252 h 252"/>
                <a:gd name="T2" fmla="*/ 0 w 135"/>
                <a:gd name="T3" fmla="*/ 250 h 252"/>
                <a:gd name="T4" fmla="*/ 133 w 135"/>
                <a:gd name="T5" fmla="*/ 0 h 252"/>
                <a:gd name="T6" fmla="*/ 135 w 135"/>
                <a:gd name="T7" fmla="*/ 3 h 252"/>
                <a:gd name="T8" fmla="*/ 2 w 135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52">
                  <a:moveTo>
                    <a:pt x="2" y="252"/>
                  </a:moveTo>
                  <a:lnTo>
                    <a:pt x="0" y="25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2" y="25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3" name="Freeform 119"/>
            <p:cNvSpPr>
              <a:spLocks noChangeArrowheads="1"/>
            </p:cNvSpPr>
            <p:nvPr/>
          </p:nvSpPr>
          <p:spPr bwMode="auto">
            <a:xfrm>
              <a:off x="3176" y="1172"/>
              <a:ext cx="646" cy="679"/>
            </a:xfrm>
            <a:custGeom>
              <a:avLst/>
              <a:gdLst>
                <a:gd name="G0" fmla="*/ 312 314 1"/>
                <a:gd name="G1" fmla="*/ G0 1 314"/>
                <a:gd name="G2" fmla="*/ 330 330 1"/>
                <a:gd name="G3" fmla="*/ G2 1 330"/>
                <a:gd name="G4" fmla="*/ 1 0 0"/>
                <a:gd name="G5" fmla="*/ G4 314 1"/>
                <a:gd name="G6" fmla="*/ G5 1 314"/>
                <a:gd name="G7" fmla="*/ 3 330 1"/>
                <a:gd name="G8" fmla="*/ G7 1 330"/>
                <a:gd name="G9" fmla="*/ 1 0 0"/>
                <a:gd name="G10" fmla="*/ G9 314 1"/>
                <a:gd name="G11" fmla="*/ G10 1 314"/>
                <a:gd name="G12" fmla="*/ 1 0 0"/>
                <a:gd name="G13" fmla="*/ G12 330 1"/>
                <a:gd name="G14" fmla="*/ G13 1 330"/>
                <a:gd name="G15" fmla="*/ 314 314 1"/>
                <a:gd name="G16" fmla="*/ G15 1 314"/>
                <a:gd name="G17" fmla="*/ 328 330 1"/>
                <a:gd name="G18" fmla="*/ G17 1 330"/>
                <a:gd name="G19" fmla="*/ 312 314 1"/>
                <a:gd name="G20" fmla="*/ G19 1 314"/>
                <a:gd name="G21" fmla="*/ 330 330 1"/>
                <a:gd name="G22" fmla="*/ G21 1 330"/>
                <a:gd name="G23" fmla="+- 314 0 0"/>
                <a:gd name="G24" fmla="+- 330 0 0"/>
                <a:gd name="T0" fmla="*/ 312 w 314"/>
                <a:gd name="T1" fmla="*/ 330 h 330"/>
                <a:gd name="T2" fmla="*/ 0 w 314"/>
                <a:gd name="T3" fmla="*/ 3 h 330"/>
                <a:gd name="T4" fmla="*/ 0 w 314"/>
                <a:gd name="T5" fmla="*/ 0 h 330"/>
                <a:gd name="T6" fmla="*/ 314 w 314"/>
                <a:gd name="T7" fmla="*/ 328 h 330"/>
                <a:gd name="T8" fmla="*/ 312 w 314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330">
                  <a:moveTo>
                    <a:pt x="312" y="33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14" y="328"/>
                  </a:lnTo>
                  <a:lnTo>
                    <a:pt x="312" y="33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4" name="Freeform 120"/>
            <p:cNvSpPr>
              <a:spLocks noChangeArrowheads="1"/>
            </p:cNvSpPr>
            <p:nvPr/>
          </p:nvSpPr>
          <p:spPr bwMode="auto">
            <a:xfrm>
              <a:off x="3172" y="1178"/>
              <a:ext cx="209" cy="893"/>
            </a:xfrm>
            <a:custGeom>
              <a:avLst/>
              <a:gdLst>
                <a:gd name="G0" fmla="*/ 102 102 1"/>
                <a:gd name="G1" fmla="*/ G0 1 102"/>
                <a:gd name="G2" fmla="*/ 434 434 1"/>
                <a:gd name="G3" fmla="*/ G2 1 434"/>
                <a:gd name="G4" fmla="*/ 97 102 1"/>
                <a:gd name="G5" fmla="*/ G4 1 102"/>
                <a:gd name="G6" fmla="*/ 434 434 1"/>
                <a:gd name="G7" fmla="*/ G6 1 434"/>
                <a:gd name="G8" fmla="*/ 1 0 0"/>
                <a:gd name="G9" fmla="*/ G8 102 1"/>
                <a:gd name="G10" fmla="*/ G9 1 102"/>
                <a:gd name="G11" fmla="*/ 1 0 0"/>
                <a:gd name="G12" fmla="*/ G11 434 1"/>
                <a:gd name="G13" fmla="*/ G12 1 434"/>
                <a:gd name="G14" fmla="*/ 5 102 1"/>
                <a:gd name="G15" fmla="*/ G14 1 102"/>
                <a:gd name="G16" fmla="*/ 1 0 0"/>
                <a:gd name="G17" fmla="*/ G16 434 1"/>
                <a:gd name="G18" fmla="*/ G17 1 434"/>
                <a:gd name="G19" fmla="*/ 102 102 1"/>
                <a:gd name="G20" fmla="*/ G19 1 102"/>
                <a:gd name="G21" fmla="*/ 434 434 1"/>
                <a:gd name="G22" fmla="*/ G21 1 434"/>
                <a:gd name="G23" fmla="+- 102 0 0"/>
                <a:gd name="G24" fmla="+- 434 0 0"/>
                <a:gd name="T0" fmla="*/ 102 w 102"/>
                <a:gd name="T1" fmla="*/ 434 h 434"/>
                <a:gd name="T2" fmla="*/ 97 w 102"/>
                <a:gd name="T3" fmla="*/ 434 h 434"/>
                <a:gd name="T4" fmla="*/ 0 w 102"/>
                <a:gd name="T5" fmla="*/ 0 h 434"/>
                <a:gd name="T6" fmla="*/ 5 w 102"/>
                <a:gd name="T7" fmla="*/ 0 h 434"/>
                <a:gd name="T8" fmla="*/ 102 w 102"/>
                <a:gd name="T9" fmla="*/ 434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434">
                  <a:moveTo>
                    <a:pt x="102" y="434"/>
                  </a:moveTo>
                  <a:lnTo>
                    <a:pt x="97" y="43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02" y="43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  <p:sp>
          <p:nvSpPr>
            <p:cNvPr id="31865" name="Freeform 121"/>
            <p:cNvSpPr>
              <a:spLocks noChangeArrowheads="1"/>
            </p:cNvSpPr>
            <p:nvPr/>
          </p:nvSpPr>
          <p:spPr bwMode="auto">
            <a:xfrm>
              <a:off x="2492" y="1891"/>
              <a:ext cx="565" cy="380"/>
            </a:xfrm>
            <a:custGeom>
              <a:avLst/>
              <a:gdLst>
                <a:gd name="G0" fmla="*/ 273 275 1"/>
                <a:gd name="G1" fmla="*/ G0 1 275"/>
                <a:gd name="G2" fmla="*/ 185 185 1"/>
                <a:gd name="G3" fmla="*/ G2 1 185"/>
                <a:gd name="G4" fmla="*/ 1 0 0"/>
                <a:gd name="G5" fmla="*/ G4 275 1"/>
                <a:gd name="G6" fmla="*/ G5 1 275"/>
                <a:gd name="G7" fmla="*/ 3 185 1"/>
                <a:gd name="G8" fmla="*/ G7 1 185"/>
                <a:gd name="G9" fmla="*/ 1 0 0"/>
                <a:gd name="G10" fmla="*/ G9 275 1"/>
                <a:gd name="G11" fmla="*/ G10 1 275"/>
                <a:gd name="G12" fmla="*/ 1 0 0"/>
                <a:gd name="G13" fmla="*/ G12 185 1"/>
                <a:gd name="G14" fmla="*/ G13 1 185"/>
                <a:gd name="G15" fmla="*/ 275 275 1"/>
                <a:gd name="G16" fmla="*/ G15 1 275"/>
                <a:gd name="G17" fmla="*/ 183 185 1"/>
                <a:gd name="G18" fmla="*/ G17 1 185"/>
                <a:gd name="G19" fmla="*/ 273 275 1"/>
                <a:gd name="G20" fmla="*/ G19 1 275"/>
                <a:gd name="G21" fmla="*/ 185 185 1"/>
                <a:gd name="G22" fmla="*/ G21 1 185"/>
                <a:gd name="G23" fmla="+- 275 0 0"/>
                <a:gd name="G24" fmla="+- 185 0 0"/>
                <a:gd name="T0" fmla="*/ 273 w 275"/>
                <a:gd name="T1" fmla="*/ 185 h 185"/>
                <a:gd name="T2" fmla="*/ 0 w 275"/>
                <a:gd name="T3" fmla="*/ 3 h 185"/>
                <a:gd name="T4" fmla="*/ 0 w 275"/>
                <a:gd name="T5" fmla="*/ 0 h 185"/>
                <a:gd name="T6" fmla="*/ 275 w 275"/>
                <a:gd name="T7" fmla="*/ 183 h 185"/>
                <a:gd name="T8" fmla="*/ 273 w 275"/>
                <a:gd name="T9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185">
                  <a:moveTo>
                    <a:pt x="273" y="185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275" y="183"/>
                  </a:lnTo>
                  <a:lnTo>
                    <a:pt x="273" y="185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de-DE">
                <a:ea typeface="+mn-ea"/>
                <a:cs typeface="+mn-cs"/>
              </a:endParaRPr>
            </a:p>
          </p:txBody>
        </p:sp>
      </p:grpSp>
      <p:sp>
        <p:nvSpPr>
          <p:cNvPr id="129" name="Rectangle 9"/>
          <p:cNvSpPr>
            <a:spLocks noChangeArrowheads="1"/>
          </p:cNvSpPr>
          <p:nvPr/>
        </p:nvSpPr>
        <p:spPr bwMode="auto">
          <a:xfrm>
            <a:off x="685518" y="2162175"/>
            <a:ext cx="3443570" cy="3989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Arial Unicode MS" charset="0"/>
                <a:cs typeface="Arial Unicode MS" charset="0"/>
              </a:defRPr>
            </a:lvl9pPr>
          </a:lstStyle>
          <a:p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Kontrastreich und bunt.</a:t>
            </a:r>
          </a:p>
          <a:p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Faszinierende Orte entdecken.</a:t>
            </a:r>
          </a:p>
          <a:p>
            <a:endParaRPr lang="de-DE" sz="600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Frankreich liegt in der Mitte Europas</a:t>
            </a:r>
          </a:p>
          <a:p>
            <a:endParaRPr lang="de-DE" sz="600" spc="2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eine unvergleichliche Vielfalt voller </a:t>
            </a: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landschaftlicher Gegensätze: zerklüftete</a:t>
            </a: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Küsten in der Bretagne und Normandie, </a:t>
            </a: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endlos weite Sandstrände </a:t>
            </a:r>
            <a:endParaRPr lang="de-DE" sz="600" spc="2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de-DE" sz="600" spc="2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herrschaftliche Schlösser an der Loire</a:t>
            </a:r>
          </a:p>
          <a:p>
            <a:endParaRPr lang="de-DE" sz="600" spc="2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der mediterrane Süden </a:t>
            </a: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  mit über 300 Sonnentagen im Jahr </a:t>
            </a:r>
          </a:p>
          <a:p>
            <a:endParaRPr lang="de-DE" sz="600" spc="2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spc="2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· die urigen Dörfer der Provence. </a:t>
            </a:r>
          </a:p>
          <a:p>
            <a:endParaRPr lang="de-DE" sz="6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Und doch führen alle Wege nach Paris. </a:t>
            </a:r>
          </a:p>
          <a:p>
            <a:r>
              <a:rPr lang="de-DE" sz="1400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Prachtvoll, lebendig und modern.</a:t>
            </a:r>
          </a:p>
          <a:p>
            <a:endParaRPr lang="de-DE" sz="800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de-DE" b="1" dirty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Auf geht’s zur Tour de France.</a:t>
            </a:r>
          </a:p>
          <a:p>
            <a:endParaRPr lang="de-DE" b="1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8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Calibri"/>
        <a:ea typeface="Arial Unicode MS"/>
        <a:cs typeface="Arial Unicode MS"/>
      </a:majorFont>
      <a:minorFont>
        <a:latin typeface="Calibri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altLang="x-none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724</Words>
  <Application>Microsoft Office PowerPoint</Application>
  <PresentationFormat>Bildschirmpräsentation (4:3)</PresentationFormat>
  <Paragraphs>123</Paragraphs>
  <Slides>14</Slides>
  <Notes>8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16</vt:i4>
      </vt:variant>
      <vt:variant>
        <vt:lpstr>Folientitel</vt:lpstr>
      </vt:variant>
      <vt:variant>
        <vt:i4>14</vt:i4>
      </vt:variant>
    </vt:vector>
  </HeadingPairs>
  <TitlesOfParts>
    <vt:vector size="37" baseType="lpstr">
      <vt:lpstr>Arial</vt:lpstr>
      <vt:lpstr>Calibri</vt:lpstr>
      <vt:lpstr>Century Gothic</vt:lpstr>
      <vt:lpstr>Source Sans Pro</vt:lpstr>
      <vt:lpstr>Source Sans Pro Black</vt:lpstr>
      <vt:lpstr>Source Sans Pro Semibold</vt:lpstr>
      <vt:lpstr>Times New Roman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Office-Design</vt:lpstr>
      <vt:lpstr>PowerPoint-Präsentation</vt:lpstr>
      <vt:lpstr>La musique</vt:lpstr>
      <vt:lpstr>La musique</vt:lpstr>
      <vt:lpstr>Diese Wörter kannst du bestimmt schon übersetzen!</vt:lpstr>
      <vt:lpstr> J‘ &lt;3 la France!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J‘ &lt;3 la France!</vt:lpstr>
      <vt:lpstr>Quelle:  Französisch ist Mehr! | Institut français d'Allemagne (institutfrancais.de)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 Stranianek</dc:creator>
  <cp:lastModifiedBy>L000438</cp:lastModifiedBy>
  <cp:revision>124</cp:revision>
  <cp:lastPrinted>2017-03-02T09:39:54Z</cp:lastPrinted>
  <dcterms:created xsi:type="dcterms:W3CDTF">1601-01-01T00:00:00Z</dcterms:created>
  <dcterms:modified xsi:type="dcterms:W3CDTF">2021-03-28T08:07:52Z</dcterms:modified>
</cp:coreProperties>
</file>